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58" r:id="rId3"/>
    <p:sldId id="260" r:id="rId4"/>
    <p:sldId id="259" r:id="rId5"/>
  </p:sldIdLst>
  <p:sldSz cx="9144000" cy="5715000" type="screen16x10"/>
  <p:notesSz cx="6858000" cy="9144000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5CB3"/>
    <a:srgbClr val="FEB7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/>
    <p:restoredTop sz="94611"/>
  </p:normalViewPr>
  <p:slideViewPr>
    <p:cSldViewPr snapToGrid="0" snapToObjects="1">
      <p:cViewPr varScale="1">
        <p:scale>
          <a:sx n="166" d="100"/>
          <a:sy n="166" d="100"/>
        </p:scale>
        <p:origin x="6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F26F6-6C2B-704C-B1E3-80C7E844E0BB}" type="datetimeFigureOut">
              <a:rPr lang="en-US" smtClean="0"/>
              <a:t>11/30/18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B4E70-8DB9-C04C-979E-AC4161C9D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942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6"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FEB712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DE735C76-0146-514C-A84B-FCD4ED1093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15155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3560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48655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</p:spPr>
        <p:txBody>
          <a:bodyPr/>
          <a:lstStyle>
            <a:lvl1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DE735C76-0146-514C-A84B-FCD4ED1093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11971"/>
            <a:ext cx="7886700" cy="11046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</p:spPr>
        <p:txBody>
          <a:bodyPr/>
          <a:lstStyle>
            <a:lvl1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DE735C76-0146-514C-A84B-FCD4ED1093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39913"/>
            <a:ext cx="1971675" cy="38075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39913"/>
            <a:ext cx="5800725" cy="38075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DE735C76-0146-514C-A84B-FCD4ED1093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6"/>
          <a:stretch/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rgbClr val="FEB712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3" b="4261"/>
          <a:stretch/>
        </p:blipFill>
        <p:spPr>
          <a:xfrm>
            <a:off x="-1" y="1"/>
            <a:ext cx="9150964" cy="571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30076"/>
            <a:ext cx="7886700" cy="1104636"/>
          </a:xfrm>
        </p:spPr>
        <p:txBody>
          <a:bodyPr/>
          <a:lstStyle>
            <a:lvl1pPr>
              <a:defRPr>
                <a:solidFill>
                  <a:srgbClr val="FEB71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09457"/>
            <a:ext cx="7886700" cy="259834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11969"/>
            <a:ext cx="7886700" cy="1104636"/>
          </a:xfrm>
        </p:spPr>
        <p:txBody>
          <a:bodyPr/>
          <a:lstStyle>
            <a:lvl1pPr>
              <a:defRPr>
                <a:solidFill>
                  <a:srgbClr val="FEB71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082297"/>
            <a:ext cx="7886700" cy="3214662"/>
          </a:xfrm>
        </p:spPr>
        <p:txBody>
          <a:bodyPr/>
          <a:lstStyle>
            <a:lvl1pPr>
              <a:defRPr>
                <a:solidFill>
                  <a:srgbClr val="195CB3"/>
                </a:solidFill>
              </a:defRPr>
            </a:lvl1pPr>
            <a:lvl2pPr>
              <a:defRPr>
                <a:solidFill>
                  <a:srgbClr val="195CB3"/>
                </a:solidFill>
              </a:defRPr>
            </a:lvl2pPr>
            <a:lvl3pPr>
              <a:defRPr>
                <a:solidFill>
                  <a:srgbClr val="195CB3"/>
                </a:solidFill>
              </a:defRPr>
            </a:lvl3pPr>
            <a:lvl4pPr>
              <a:defRPr>
                <a:solidFill>
                  <a:srgbClr val="195CB3"/>
                </a:solidFill>
              </a:defRPr>
            </a:lvl4pPr>
            <a:lvl5pPr>
              <a:defRPr>
                <a:solidFill>
                  <a:srgbClr val="195CB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</p:spPr>
        <p:txBody>
          <a:bodyPr/>
          <a:lstStyle>
            <a:lvl1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DE735C76-0146-514C-A84B-FCD4ED1093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11971"/>
            <a:ext cx="7886700" cy="1104636"/>
          </a:xfrm>
        </p:spPr>
        <p:txBody>
          <a:bodyPr/>
          <a:lstStyle>
            <a:lvl1pPr>
              <a:defRPr>
                <a:solidFill>
                  <a:srgbClr val="FEB71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025661"/>
            <a:ext cx="3886200" cy="3244140"/>
          </a:xfrm>
        </p:spPr>
        <p:txBody>
          <a:bodyPr/>
          <a:lstStyle>
            <a:lvl1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025661"/>
            <a:ext cx="3886200" cy="3244140"/>
          </a:xfrm>
        </p:spPr>
        <p:txBody>
          <a:bodyPr/>
          <a:lstStyle>
            <a:lvl1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</p:spPr>
        <p:txBody>
          <a:bodyPr/>
          <a:lstStyle>
            <a:lvl1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DE735C76-0146-514C-A84B-FCD4ED1093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912922"/>
            <a:ext cx="7886700" cy="11046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026611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713203"/>
            <a:ext cx="3868340" cy="258375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026610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713203"/>
            <a:ext cx="3887391" cy="25837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</p:spPr>
        <p:txBody>
          <a:bodyPr/>
          <a:lstStyle>
            <a:lvl1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DE735C76-0146-514C-A84B-FCD4ED1093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11971"/>
            <a:ext cx="7886700" cy="11046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</p:spPr>
        <p:txBody>
          <a:bodyPr/>
          <a:lstStyle>
            <a:lvl1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DE735C76-0146-514C-A84B-FCD4ED1093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</p:spPr>
        <p:txBody>
          <a:bodyPr/>
          <a:lstStyle>
            <a:lvl1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DE735C76-0146-514C-A84B-FCD4ED1093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06101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560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239601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5296959"/>
            <a:ext cx="2057400" cy="304271"/>
          </a:xfrm>
        </p:spPr>
        <p:txBody>
          <a:bodyPr/>
          <a:lstStyle>
            <a:lvl1pPr>
              <a:defRPr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DE735C76-0146-514C-A84B-FCD4ED1093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0"/>
          <a:stretch/>
        </p:blipFill>
        <p:spPr>
          <a:xfrm>
            <a:off x="1" y="-1"/>
            <a:ext cx="9150966" cy="571500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948183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127564"/>
            <a:ext cx="7886700" cy="3019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195CB3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DE735C76-0146-514C-A84B-FCD4ED1093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47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72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FEB712"/>
          </a:solidFill>
          <a:latin typeface="Arial" charset="0"/>
          <a:ea typeface="Arial" charset="0"/>
          <a:cs typeface="Arial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rgbClr val="195CB3"/>
          </a:solidFill>
          <a:latin typeface="Arial" charset="0"/>
          <a:ea typeface="Arial" charset="0"/>
          <a:cs typeface="Arial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195CB3"/>
          </a:solidFill>
          <a:latin typeface="Arial" charset="0"/>
          <a:ea typeface="Arial" charset="0"/>
          <a:cs typeface="Arial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195CB3"/>
          </a:solidFill>
          <a:latin typeface="Arial" charset="0"/>
          <a:ea typeface="Arial" charset="0"/>
          <a:cs typeface="Arial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95CB3"/>
          </a:solidFill>
          <a:latin typeface="Arial" charset="0"/>
          <a:ea typeface="Arial" charset="0"/>
          <a:cs typeface="Arial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95CB3"/>
          </a:solidFill>
          <a:latin typeface="Arial" charset="0"/>
          <a:ea typeface="Arial" charset="0"/>
          <a:cs typeface="Arial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</a:rPr>
              <a:t>LOREM IPSUM DOLOR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Psum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dolor sit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option  </a:t>
            </a:r>
          </a:p>
        </p:txBody>
      </p:sp>
    </p:spTree>
    <p:extLst>
      <p:ext uri="{BB962C8B-B14F-4D97-AF65-F5344CB8AC3E}">
        <p14:creationId xmlns:p14="http://schemas.microsoft.com/office/powerpoint/2010/main" val="206619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</a:rPr>
              <a:t>Dipsum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</a:rPr>
              <a:t> Dolor Sit </a:t>
            </a:r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</a:rPr>
              <a:t>Amet</a:t>
            </a:r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</a:rPr>
              <a:t>Opion</a:t>
            </a:r>
            <a:endParaRPr lang="en-US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Ut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wisi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consetetur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eam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. Mel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ignota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lobortis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, sea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wisi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oratio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assentior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ea. Nam et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vocent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vidisse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, at nobis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ornatus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mediocrem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pri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Ea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aeque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delectus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hendrerit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sea,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iisque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nostrum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mea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ei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Mel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ignota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lobortis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, sea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wisi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oratio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assentior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ea. Nam et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vocent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vidisse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, at nobis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ornatus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mediocrem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latin typeface="Roboto" panose="02000000000000000000" pitchFamily="2" charset="0"/>
                <a:ea typeface="Roboto" panose="02000000000000000000" pitchFamily="2" charset="0"/>
              </a:rPr>
              <a:t>pri</a:t>
            </a: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012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</a:rPr>
              <a:t>Nostrum </a:t>
            </a:r>
            <a:r>
              <a:rPr lang="en-US" b="1" dirty="0" err="1">
                <a:latin typeface="Roboto" panose="02000000000000000000" pitchFamily="2" charset="0"/>
                <a:ea typeface="Roboto" panose="02000000000000000000" pitchFamily="2" charset="0"/>
              </a:rPr>
              <a:t>Expetendis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Mei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alii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regione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feugiat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an.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Ullum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delectus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sententiae an cum. Ut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wisi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consetetur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eam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  <a:p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Mel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eu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ignota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lobortis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sea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wisi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oratio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assentior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ea. Nam et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vocent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vidisse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tincidunt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at nobis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ornatus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mediocrem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pri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Ea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aeque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dirty="0" err="1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delectus</a:t>
            </a:r>
            <a:r>
              <a:rPr lang="en-US" dirty="0">
                <a:solidFill>
                  <a:srgbClr val="195CB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endParaRPr lang="en-US" dirty="0">
              <a:solidFill>
                <a:srgbClr val="195CB3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10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17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121</Words>
  <Application>Microsoft Macintosh PowerPoint</Application>
  <PresentationFormat>On-screen Show (16:10)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Roboto</vt:lpstr>
      <vt:lpstr>Office Theme</vt:lpstr>
      <vt:lpstr>LOREM IPSUM DOLOR</vt:lpstr>
      <vt:lpstr>Dipsum Dolor Sit Amet Opion</vt:lpstr>
      <vt:lpstr>Nostrum Expetendis</vt:lpstr>
      <vt:lpstr>PowerPoint Presentation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Denise N Wolf</dc:creator>
  <cp:lastModifiedBy>Brad Rowe</cp:lastModifiedBy>
  <cp:revision>11</cp:revision>
  <dcterms:created xsi:type="dcterms:W3CDTF">2017-09-08T21:41:41Z</dcterms:created>
  <dcterms:modified xsi:type="dcterms:W3CDTF">2018-11-30T22:25:18Z</dcterms:modified>
</cp:coreProperties>
</file>