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28" r:id="rId1"/>
  </p:sldMasterIdLst>
  <p:notesMasterIdLst>
    <p:notesMasterId r:id="rId21"/>
  </p:notesMasterIdLst>
  <p:sldIdLst>
    <p:sldId id="259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74" r:id="rId10"/>
    <p:sldId id="283" r:id="rId11"/>
    <p:sldId id="285" r:id="rId12"/>
    <p:sldId id="286" r:id="rId13"/>
    <p:sldId id="287" r:id="rId14"/>
    <p:sldId id="288" r:id="rId15"/>
    <p:sldId id="289" r:id="rId16"/>
    <p:sldId id="284" r:id="rId17"/>
    <p:sldId id="290" r:id="rId18"/>
    <p:sldId id="291" r:id="rId19"/>
    <p:sldId id="293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Fira Sans" panose="020B0503050000020004" pitchFamily="34" charset="0"/>
      <p:regular r:id="rId26"/>
      <p:bold r:id="rId27"/>
      <p:italic r:id="rId28"/>
      <p:boldItalic r:id="rId29"/>
    </p:embeddedFont>
    <p:embeddedFont>
      <p:font typeface="Fira Sans Book" panose="020B0503050000020004" pitchFamily="34" charset="0"/>
      <p:regular r:id="rId30"/>
    </p:embeddedFont>
    <p:embeddedFont>
      <p:font typeface="Fira Sans Medium" panose="020B0503050000020004" pitchFamily="34" charset="0"/>
      <p:regular r:id="rId31"/>
      <p: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" userDrawn="1">
          <p15:clr>
            <a:srgbClr val="A4A3A4"/>
          </p15:clr>
        </p15:guide>
        <p15:guide id="3" orient="horz" pos="240" userDrawn="1">
          <p15:clr>
            <a:srgbClr val="A4A3A4"/>
          </p15:clr>
        </p15:guide>
        <p15:guide id="4" orient="horz" pos="4080" userDrawn="1">
          <p15:clr>
            <a:srgbClr val="A4A3A4"/>
          </p15:clr>
        </p15:guide>
        <p15:guide id="5" pos="7296" userDrawn="1">
          <p15:clr>
            <a:srgbClr val="A4A3A4"/>
          </p15:clr>
        </p15:guide>
        <p15:guide id="6" orient="horz" pos="2232" userDrawn="1">
          <p15:clr>
            <a:srgbClr val="A4A3A4"/>
          </p15:clr>
        </p15:guide>
        <p15:guide id="9" orient="horz" pos="5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2A36"/>
    <a:srgbClr val="003DA5"/>
    <a:srgbClr val="FFB81D"/>
    <a:srgbClr val="F4F3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04"/>
    <p:restoredTop sz="94694"/>
  </p:normalViewPr>
  <p:slideViewPr>
    <p:cSldViewPr snapToGrid="0" snapToObjects="1">
      <p:cViewPr varScale="1">
        <p:scale>
          <a:sx n="112" d="100"/>
          <a:sy n="112" d="100"/>
        </p:scale>
        <p:origin x="208" y="288"/>
      </p:cViewPr>
      <p:guideLst>
        <p:guide pos="384"/>
        <p:guide orient="horz" pos="240"/>
        <p:guide orient="horz" pos="4080"/>
        <p:guide pos="7296"/>
        <p:guide orient="horz" pos="2232"/>
        <p:guide orient="horz" pos="5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51DD2-8421-F74C-8DD7-90D709FC9F6E}" type="datetimeFigureOut">
              <a:rPr lang="en-US" smtClean="0"/>
              <a:t>5/20/24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DA39B-50AA-634B-8E2C-29BE284B4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82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974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250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241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895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27" r:id="rId2"/>
    <p:sldLayoutId id="214748372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g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g"/><Relationship Id="rId4" Type="http://schemas.openxmlformats.org/officeDocument/2006/relationships/image" Target="../media/image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g"/><Relationship Id="rId4" Type="http://schemas.openxmlformats.org/officeDocument/2006/relationships/image" Target="../media/image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2.svg"/><Relationship Id="rId7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emf"/><Relationship Id="rId5" Type="http://schemas.openxmlformats.org/officeDocument/2006/relationships/image" Target="../media/image14.svg"/><Relationship Id="rId10" Type="http://schemas.openxmlformats.org/officeDocument/2006/relationships/image" Target="../media/image16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emf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emf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B408A3-9D25-A44D-A267-54D793457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AF54B18-1E70-D449-A3EC-9239163ED0CD}"/>
              </a:ext>
            </a:extLst>
          </p:cNvPr>
          <p:cNvGrpSpPr/>
          <p:nvPr/>
        </p:nvGrpSpPr>
        <p:grpSpPr>
          <a:xfrm>
            <a:off x="-18411" y="-6137"/>
            <a:ext cx="12212457" cy="6873342"/>
            <a:chOff x="-18411" y="-6137"/>
            <a:chExt cx="12212457" cy="6873342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77FB2E0-C8C5-B54F-999D-475D5623CDDB}"/>
                </a:ext>
              </a:extLst>
            </p:cNvPr>
            <p:cNvSpPr/>
            <p:nvPr/>
          </p:nvSpPr>
          <p:spPr>
            <a:xfrm>
              <a:off x="-18411" y="3031635"/>
              <a:ext cx="12212457" cy="3835570"/>
            </a:xfrm>
            <a:custGeom>
              <a:avLst/>
              <a:gdLst>
                <a:gd name="connsiteX0" fmla="*/ 0 w 12212457"/>
                <a:gd name="connsiteY0" fmla="*/ 2718652 h 3835570"/>
                <a:gd name="connsiteX1" fmla="*/ 0 w 12212457"/>
                <a:gd name="connsiteY1" fmla="*/ 3835570 h 3835570"/>
                <a:gd name="connsiteX2" fmla="*/ 153423 w 12212457"/>
                <a:gd name="connsiteY2" fmla="*/ 3835570 h 3835570"/>
                <a:gd name="connsiteX3" fmla="*/ 5443442 w 12212457"/>
                <a:gd name="connsiteY3" fmla="*/ 3835570 h 3835570"/>
                <a:gd name="connsiteX4" fmla="*/ 12212457 w 12212457"/>
                <a:gd name="connsiteY4" fmla="*/ 619828 h 3835570"/>
                <a:gd name="connsiteX5" fmla="*/ 12212457 w 12212457"/>
                <a:gd name="connsiteY5" fmla="*/ 0 h 3835570"/>
                <a:gd name="connsiteX6" fmla="*/ 0 w 12212457"/>
                <a:gd name="connsiteY6" fmla="*/ 2718652 h 383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12457" h="3835570">
                  <a:moveTo>
                    <a:pt x="0" y="2718652"/>
                  </a:moveTo>
                  <a:lnTo>
                    <a:pt x="0" y="3835570"/>
                  </a:lnTo>
                  <a:lnTo>
                    <a:pt x="153423" y="3835570"/>
                  </a:lnTo>
                  <a:lnTo>
                    <a:pt x="5443442" y="3835570"/>
                  </a:lnTo>
                  <a:lnTo>
                    <a:pt x="12212457" y="619828"/>
                  </a:lnTo>
                  <a:lnTo>
                    <a:pt x="12212457" y="0"/>
                  </a:lnTo>
                  <a:lnTo>
                    <a:pt x="0" y="2718652"/>
                  </a:lnTo>
                  <a:close/>
                </a:path>
              </a:pathLst>
            </a:custGeom>
            <a:solidFill>
              <a:srgbClr val="F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69FD79F2-2E51-0C40-96CB-189599A623FE}"/>
                </a:ext>
              </a:extLst>
            </p:cNvPr>
            <p:cNvSpPr/>
            <p:nvPr/>
          </p:nvSpPr>
          <p:spPr>
            <a:xfrm>
              <a:off x="-18411" y="-6137"/>
              <a:ext cx="12210411" cy="5842341"/>
            </a:xfrm>
            <a:custGeom>
              <a:avLst/>
              <a:gdLst>
                <a:gd name="connsiteX0" fmla="*/ 0 w 12046760"/>
                <a:gd name="connsiteY0" fmla="*/ 5842341 h 5842341"/>
                <a:gd name="connsiteX1" fmla="*/ 1460585 w 12046760"/>
                <a:gd name="connsiteY1" fmla="*/ 0 h 5842341"/>
                <a:gd name="connsiteX2" fmla="*/ 10586175 w 12046760"/>
                <a:gd name="connsiteY2" fmla="*/ 0 h 5842341"/>
                <a:gd name="connsiteX3" fmla="*/ 12046760 w 12046760"/>
                <a:gd name="connsiteY3" fmla="*/ 5842341 h 5842341"/>
                <a:gd name="connsiteX4" fmla="*/ 0 w 12046760"/>
                <a:gd name="connsiteY4" fmla="*/ 5842341 h 5842341"/>
                <a:gd name="connsiteX0" fmla="*/ 0 w 12046760"/>
                <a:gd name="connsiteY0" fmla="*/ 5842341 h 5842341"/>
                <a:gd name="connsiteX1" fmla="*/ 12274 w 12046760"/>
                <a:gd name="connsiteY1" fmla="*/ 0 h 5842341"/>
                <a:gd name="connsiteX2" fmla="*/ 10586175 w 12046760"/>
                <a:gd name="connsiteY2" fmla="*/ 0 h 5842341"/>
                <a:gd name="connsiteX3" fmla="*/ 12046760 w 12046760"/>
                <a:gd name="connsiteY3" fmla="*/ 5842341 h 5842341"/>
                <a:gd name="connsiteX4" fmla="*/ 0 w 12046760"/>
                <a:gd name="connsiteY4" fmla="*/ 5842341 h 5842341"/>
                <a:gd name="connsiteX0" fmla="*/ 0 w 12194047"/>
                <a:gd name="connsiteY0" fmla="*/ 5842341 h 5842341"/>
                <a:gd name="connsiteX1" fmla="*/ 12274 w 12194047"/>
                <a:gd name="connsiteY1" fmla="*/ 0 h 5842341"/>
                <a:gd name="connsiteX2" fmla="*/ 12194047 w 12194047"/>
                <a:gd name="connsiteY2" fmla="*/ 6137 h 5842341"/>
                <a:gd name="connsiteX3" fmla="*/ 12046760 w 12194047"/>
                <a:gd name="connsiteY3" fmla="*/ 5842341 h 5842341"/>
                <a:gd name="connsiteX4" fmla="*/ 0 w 12194047"/>
                <a:gd name="connsiteY4" fmla="*/ 5842341 h 5842341"/>
                <a:gd name="connsiteX0" fmla="*/ 0 w 12194047"/>
                <a:gd name="connsiteY0" fmla="*/ 5842341 h 5842341"/>
                <a:gd name="connsiteX1" fmla="*/ 12274 w 12194047"/>
                <a:gd name="connsiteY1" fmla="*/ 0 h 5842341"/>
                <a:gd name="connsiteX2" fmla="*/ 12194047 w 12194047"/>
                <a:gd name="connsiteY2" fmla="*/ 6137 h 5842341"/>
                <a:gd name="connsiteX3" fmla="*/ 12194046 w 12194047"/>
                <a:gd name="connsiteY3" fmla="*/ 3080730 h 5842341"/>
                <a:gd name="connsiteX4" fmla="*/ 0 w 12194047"/>
                <a:gd name="connsiteY4" fmla="*/ 5842341 h 584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4047" h="5842341">
                  <a:moveTo>
                    <a:pt x="0" y="5842341"/>
                  </a:moveTo>
                  <a:cubicBezTo>
                    <a:pt x="4091" y="3894894"/>
                    <a:pt x="8183" y="1947447"/>
                    <a:pt x="12274" y="0"/>
                  </a:cubicBezTo>
                  <a:lnTo>
                    <a:pt x="12194047" y="6137"/>
                  </a:lnTo>
                  <a:cubicBezTo>
                    <a:pt x="12194047" y="1031001"/>
                    <a:pt x="12194046" y="2055866"/>
                    <a:pt x="12194046" y="3080730"/>
                  </a:cubicBezTo>
                  <a:lnTo>
                    <a:pt x="0" y="5842341"/>
                  </a:lnTo>
                  <a:close/>
                </a:path>
              </a:pathLst>
            </a:custGeom>
            <a:solidFill>
              <a:srgbClr val="003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617551" y="1979584"/>
            <a:ext cx="6991771" cy="1917063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>
              <a:lnSpc>
                <a:spcPts val="6820"/>
              </a:lnSpc>
            </a:pPr>
            <a:r>
              <a:rPr lang="en-US" sz="66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UCR Presentation Slide Deck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8FD533-CF81-2F46-A1CA-7D15D717BFB2}"/>
              </a:ext>
            </a:extLst>
          </p:cNvPr>
          <p:cNvSpPr txBox="1"/>
          <p:nvPr/>
        </p:nvSpPr>
        <p:spPr>
          <a:xfrm>
            <a:off x="617551" y="3860301"/>
            <a:ext cx="4538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Cover Style 01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June 16, 2020</a:t>
            </a:r>
            <a:endParaRPr lang="en-US" sz="2000" dirty="0">
              <a:solidFill>
                <a:schemeClr val="bg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239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600" y="882591"/>
            <a:ext cx="90671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</a:t>
            </a:r>
            <a:r>
              <a:rPr lang="en-US" sz="36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 is a Main Header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54E437-EA05-A44F-B1C1-0CE07AECBE97}"/>
              </a:ext>
            </a:extLst>
          </p:cNvPr>
          <p:cNvSpPr txBox="1"/>
          <p:nvPr/>
        </p:nvSpPr>
        <p:spPr>
          <a:xfrm>
            <a:off x="609600" y="1606159"/>
            <a:ext cx="90671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Sub Header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BEED9E-6D42-6848-B093-DA24659404C5}"/>
              </a:ext>
            </a:extLst>
          </p:cNvPr>
          <p:cNvSpPr txBox="1"/>
          <p:nvPr/>
        </p:nvSpPr>
        <p:spPr>
          <a:xfrm>
            <a:off x="609600" y="2402614"/>
            <a:ext cx="5043777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0E1CF6-59F4-4846-8349-824D61A8DD3C}"/>
              </a:ext>
            </a:extLst>
          </p:cNvPr>
          <p:cNvSpPr txBox="1"/>
          <p:nvPr/>
        </p:nvSpPr>
        <p:spPr>
          <a:xfrm>
            <a:off x="6541273" y="2402614"/>
            <a:ext cx="5043777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857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2325CB-BF19-AA4A-8CD1-4A5B923E7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60543" y="838200"/>
            <a:ext cx="280946" cy="1285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880866-2111-F744-B771-D369A423071D}"/>
              </a:ext>
            </a:extLst>
          </p:cNvPr>
          <p:cNvSpPr txBox="1"/>
          <p:nvPr/>
        </p:nvSpPr>
        <p:spPr>
          <a:xfrm>
            <a:off x="6660543" y="1030336"/>
            <a:ext cx="50437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</a:t>
            </a:r>
            <a:r>
              <a:rPr lang="en-US" sz="36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 is a Main Header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E6939-3D52-C044-B924-22AB41AB8082}"/>
              </a:ext>
            </a:extLst>
          </p:cNvPr>
          <p:cNvSpPr txBox="1"/>
          <p:nvPr/>
        </p:nvSpPr>
        <p:spPr>
          <a:xfrm>
            <a:off x="6660543" y="1647945"/>
            <a:ext cx="50437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Sub Header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AB0A0C-F087-884D-9706-9B186CF767E8}"/>
              </a:ext>
            </a:extLst>
          </p:cNvPr>
          <p:cNvSpPr txBox="1"/>
          <p:nvPr/>
        </p:nvSpPr>
        <p:spPr>
          <a:xfrm>
            <a:off x="6660543" y="2248256"/>
            <a:ext cx="5043777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BE47EA-0B0C-E448-A7FE-92105C30EA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774" r="38226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44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2325CB-BF19-AA4A-8CD1-4A5B923E7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54687" y="838200"/>
            <a:ext cx="280946" cy="1285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880866-2111-F744-B771-D369A423071D}"/>
              </a:ext>
            </a:extLst>
          </p:cNvPr>
          <p:cNvSpPr txBox="1"/>
          <p:nvPr/>
        </p:nvSpPr>
        <p:spPr>
          <a:xfrm>
            <a:off x="6254687" y="1030336"/>
            <a:ext cx="50437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</a:t>
            </a:r>
            <a:r>
              <a:rPr lang="en-US" sz="36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 is a Main Header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E6939-3D52-C044-B924-22AB41AB8082}"/>
              </a:ext>
            </a:extLst>
          </p:cNvPr>
          <p:cNvSpPr txBox="1"/>
          <p:nvPr/>
        </p:nvSpPr>
        <p:spPr>
          <a:xfrm>
            <a:off x="6254687" y="1647945"/>
            <a:ext cx="50437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Sub Header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AB0A0C-F087-884D-9706-9B186CF767E8}"/>
              </a:ext>
            </a:extLst>
          </p:cNvPr>
          <p:cNvSpPr txBox="1"/>
          <p:nvPr/>
        </p:nvSpPr>
        <p:spPr>
          <a:xfrm>
            <a:off x="6254687" y="2248256"/>
            <a:ext cx="5043777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pic>
        <p:nvPicPr>
          <p:cNvPr id="8" name="Picture Placeholder 4">
            <a:extLst>
              <a:ext uri="{FF2B5EF4-FFF2-40B4-BE49-F238E27FC236}">
                <a16:creationId xmlns:a16="http://schemas.microsoft.com/office/drawing/2014/main" id="{46D0BCFC-E4E2-544C-A33E-61AE9A7AFC3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974" r="2974"/>
          <a:stretch/>
        </p:blipFill>
        <p:spPr>
          <a:xfrm>
            <a:off x="0" y="0"/>
            <a:ext cx="5733370" cy="6858000"/>
          </a:xfrm>
          <a:custGeom>
            <a:avLst/>
            <a:gdLst>
              <a:gd name="connsiteX0" fmla="*/ 0 w 5733370"/>
              <a:gd name="connsiteY0" fmla="*/ 0 h 6858000"/>
              <a:gd name="connsiteX1" fmla="*/ 5733370 w 5733370"/>
              <a:gd name="connsiteY1" fmla="*/ 0 h 6858000"/>
              <a:gd name="connsiteX2" fmla="*/ 4018870 w 5733370"/>
              <a:gd name="connsiteY2" fmla="*/ 6858000 h 6858000"/>
              <a:gd name="connsiteX3" fmla="*/ 0 w 57333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3370" h="6858000">
                <a:moveTo>
                  <a:pt x="0" y="0"/>
                </a:moveTo>
                <a:lnTo>
                  <a:pt x="5733370" y="0"/>
                </a:lnTo>
                <a:lnTo>
                  <a:pt x="401887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0088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2325CB-BF19-AA4A-8CD1-4A5B923E7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62638" y="838200"/>
            <a:ext cx="280946" cy="1285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880866-2111-F744-B771-D369A423071D}"/>
              </a:ext>
            </a:extLst>
          </p:cNvPr>
          <p:cNvSpPr txBox="1"/>
          <p:nvPr/>
        </p:nvSpPr>
        <p:spPr>
          <a:xfrm>
            <a:off x="6262638" y="1030336"/>
            <a:ext cx="50437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</a:t>
            </a:r>
            <a:r>
              <a:rPr lang="en-US" sz="36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 is a Main Header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E6939-3D52-C044-B924-22AB41AB8082}"/>
              </a:ext>
            </a:extLst>
          </p:cNvPr>
          <p:cNvSpPr txBox="1"/>
          <p:nvPr/>
        </p:nvSpPr>
        <p:spPr>
          <a:xfrm>
            <a:off x="6262638" y="1647945"/>
            <a:ext cx="50437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Sub Header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AB0A0C-F087-884D-9706-9B186CF767E8}"/>
              </a:ext>
            </a:extLst>
          </p:cNvPr>
          <p:cNvSpPr txBox="1"/>
          <p:nvPr/>
        </p:nvSpPr>
        <p:spPr>
          <a:xfrm>
            <a:off x="6262638" y="2248256"/>
            <a:ext cx="5043777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pic>
        <p:nvPicPr>
          <p:cNvPr id="8" name="Picture Placeholder 5">
            <a:extLst>
              <a:ext uri="{FF2B5EF4-FFF2-40B4-BE49-F238E27FC236}">
                <a16:creationId xmlns:a16="http://schemas.microsoft.com/office/drawing/2014/main" id="{18581505-C1C1-5A4B-8F37-3D04BEB013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745" r="2745"/>
          <a:stretch/>
        </p:blipFill>
        <p:spPr>
          <a:xfrm>
            <a:off x="0" y="0"/>
            <a:ext cx="5761383" cy="6858000"/>
          </a:xfrm>
          <a:custGeom>
            <a:avLst/>
            <a:gdLst>
              <a:gd name="connsiteX0" fmla="*/ 1440346 w 5761383"/>
              <a:gd name="connsiteY0" fmla="*/ 0 h 6858000"/>
              <a:gd name="connsiteX1" fmla="*/ 5761383 w 5761383"/>
              <a:gd name="connsiteY1" fmla="*/ 0 h 6858000"/>
              <a:gd name="connsiteX2" fmla="*/ 4321037 w 5761383"/>
              <a:gd name="connsiteY2" fmla="*/ 6858000 h 6858000"/>
              <a:gd name="connsiteX3" fmla="*/ 0 w 57613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1383" h="6858000">
                <a:moveTo>
                  <a:pt x="1440346" y="0"/>
                </a:moveTo>
                <a:lnTo>
                  <a:pt x="5761383" y="0"/>
                </a:lnTo>
                <a:lnTo>
                  <a:pt x="432103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938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087DE8F-1D8C-9248-BE13-A84A58CCF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7212" y="826172"/>
            <a:ext cx="280946" cy="1285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D432CE-E878-0041-80DE-630DBEE4BBC3}"/>
              </a:ext>
            </a:extLst>
          </p:cNvPr>
          <p:cNvSpPr txBox="1"/>
          <p:nvPr/>
        </p:nvSpPr>
        <p:spPr>
          <a:xfrm>
            <a:off x="617212" y="1018308"/>
            <a:ext cx="50437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</a:t>
            </a:r>
            <a:r>
              <a:rPr lang="en-US" sz="36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 is a Main Header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75C81-D4DA-F349-AD22-A6180E59E293}"/>
              </a:ext>
            </a:extLst>
          </p:cNvPr>
          <p:cNvSpPr txBox="1"/>
          <p:nvPr/>
        </p:nvSpPr>
        <p:spPr>
          <a:xfrm>
            <a:off x="617212" y="1635917"/>
            <a:ext cx="50437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Sub Header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6427B5-AFA9-CC4B-81D6-477A69C600C2}"/>
              </a:ext>
            </a:extLst>
          </p:cNvPr>
          <p:cNvSpPr txBox="1"/>
          <p:nvPr/>
        </p:nvSpPr>
        <p:spPr>
          <a:xfrm>
            <a:off x="617212" y="2236228"/>
            <a:ext cx="5043777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pic>
        <p:nvPicPr>
          <p:cNvPr id="8" name="Picture Placeholder 5">
            <a:extLst>
              <a:ext uri="{FF2B5EF4-FFF2-40B4-BE49-F238E27FC236}">
                <a16:creationId xmlns:a16="http://schemas.microsoft.com/office/drawing/2014/main" id="{6D24BA46-F4D4-B048-AE18-23D219CA0EA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745" r="2745"/>
          <a:stretch/>
        </p:blipFill>
        <p:spPr>
          <a:xfrm>
            <a:off x="5660989" y="0"/>
            <a:ext cx="5761383" cy="6858000"/>
          </a:xfrm>
          <a:custGeom>
            <a:avLst/>
            <a:gdLst>
              <a:gd name="connsiteX0" fmla="*/ 1440346 w 5761383"/>
              <a:gd name="connsiteY0" fmla="*/ 0 h 6858000"/>
              <a:gd name="connsiteX1" fmla="*/ 5761383 w 5761383"/>
              <a:gd name="connsiteY1" fmla="*/ 0 h 6858000"/>
              <a:gd name="connsiteX2" fmla="*/ 4321037 w 5761383"/>
              <a:gd name="connsiteY2" fmla="*/ 6858000 h 6858000"/>
              <a:gd name="connsiteX3" fmla="*/ 0 w 57613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1383" h="6858000">
                <a:moveTo>
                  <a:pt x="1440346" y="0"/>
                </a:moveTo>
                <a:lnTo>
                  <a:pt x="5761383" y="0"/>
                </a:lnTo>
                <a:lnTo>
                  <a:pt x="432103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42192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087DE8F-1D8C-9248-BE13-A84A58CCF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37112" y="826172"/>
            <a:ext cx="280946" cy="1285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D432CE-E878-0041-80DE-630DBEE4BBC3}"/>
              </a:ext>
            </a:extLst>
          </p:cNvPr>
          <p:cNvSpPr txBox="1"/>
          <p:nvPr/>
        </p:nvSpPr>
        <p:spPr>
          <a:xfrm>
            <a:off x="5137112" y="1018308"/>
            <a:ext cx="50437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</a:t>
            </a:r>
            <a:r>
              <a:rPr lang="en-US" sz="36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 is a Main Header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75C81-D4DA-F349-AD22-A6180E59E293}"/>
              </a:ext>
            </a:extLst>
          </p:cNvPr>
          <p:cNvSpPr txBox="1"/>
          <p:nvPr/>
        </p:nvSpPr>
        <p:spPr>
          <a:xfrm>
            <a:off x="5137112" y="1635917"/>
            <a:ext cx="50437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Sub Header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6427B5-AFA9-CC4B-81D6-477A69C600C2}"/>
              </a:ext>
            </a:extLst>
          </p:cNvPr>
          <p:cNvSpPr txBox="1"/>
          <p:nvPr/>
        </p:nvSpPr>
        <p:spPr>
          <a:xfrm>
            <a:off x="5137112" y="2236228"/>
            <a:ext cx="5419301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pic>
        <p:nvPicPr>
          <p:cNvPr id="16" name="Picture Placeholder 7">
            <a:extLst>
              <a:ext uri="{FF2B5EF4-FFF2-40B4-BE49-F238E27FC236}">
                <a16:creationId xmlns:a16="http://schemas.microsoft.com/office/drawing/2014/main" id="{F3101253-AAF6-5340-AC27-347602C7A7E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599" r="25599"/>
          <a:stretch/>
        </p:blipFill>
        <p:spPr>
          <a:xfrm>
            <a:off x="164" y="0"/>
            <a:ext cx="2974975" cy="6858000"/>
          </a:xfrm>
          <a:custGeom>
            <a:avLst/>
            <a:gdLst>
              <a:gd name="connsiteX0" fmla="*/ 1470991 w 2975113"/>
              <a:gd name="connsiteY0" fmla="*/ 0 h 6858000"/>
              <a:gd name="connsiteX1" fmla="*/ 2975113 w 2975113"/>
              <a:gd name="connsiteY1" fmla="*/ 0 h 6858000"/>
              <a:gd name="connsiteX2" fmla="*/ 1504122 w 2975113"/>
              <a:gd name="connsiteY2" fmla="*/ 6858000 h 6858000"/>
              <a:gd name="connsiteX3" fmla="*/ 0 w 29751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113" h="6858000">
                <a:moveTo>
                  <a:pt x="1470991" y="0"/>
                </a:moveTo>
                <a:lnTo>
                  <a:pt x="2975113" y="0"/>
                </a:lnTo>
                <a:lnTo>
                  <a:pt x="150412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" name="Picture Placeholder 5">
            <a:extLst>
              <a:ext uri="{FF2B5EF4-FFF2-40B4-BE49-F238E27FC236}">
                <a16:creationId xmlns:a16="http://schemas.microsoft.com/office/drawing/2014/main" id="{E73232B5-425A-A440-889F-33C34CA5678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182" r="59959" b="23943"/>
          <a:stretch/>
        </p:blipFill>
        <p:spPr>
          <a:xfrm>
            <a:off x="1557888" y="0"/>
            <a:ext cx="2975113" cy="6858000"/>
          </a:xfrm>
          <a:custGeom>
            <a:avLst/>
            <a:gdLst>
              <a:gd name="connsiteX0" fmla="*/ 1470991 w 2975113"/>
              <a:gd name="connsiteY0" fmla="*/ 0 h 6858000"/>
              <a:gd name="connsiteX1" fmla="*/ 2975113 w 2975113"/>
              <a:gd name="connsiteY1" fmla="*/ 0 h 6858000"/>
              <a:gd name="connsiteX2" fmla="*/ 1504122 w 2975113"/>
              <a:gd name="connsiteY2" fmla="*/ 6858000 h 6858000"/>
              <a:gd name="connsiteX3" fmla="*/ 0 w 29751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113" h="6858000">
                <a:moveTo>
                  <a:pt x="1470991" y="0"/>
                </a:moveTo>
                <a:lnTo>
                  <a:pt x="2975113" y="0"/>
                </a:lnTo>
                <a:lnTo>
                  <a:pt x="1504122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46650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600" y="882591"/>
            <a:ext cx="90671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Special Numbered Section</a:t>
            </a:r>
            <a:endParaRPr lang="en-US" sz="3600" spc="-150" dirty="0">
              <a:solidFill>
                <a:srgbClr val="003DA5"/>
              </a:solidFill>
              <a:latin typeface="Fira Sans Medium" panose="020B0503050000020004" pitchFamily="34" charset="0"/>
              <a:ea typeface="Fira Sans Medium" panose="020B05030500000200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54E437-EA05-A44F-B1C1-0CE07AECBE97}"/>
              </a:ext>
            </a:extLst>
          </p:cNvPr>
          <p:cNvSpPr txBox="1"/>
          <p:nvPr/>
        </p:nvSpPr>
        <p:spPr>
          <a:xfrm>
            <a:off x="609600" y="1606159"/>
            <a:ext cx="90671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Sub Header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0E1CF6-59F4-4846-8349-824D61A8DD3C}"/>
              </a:ext>
            </a:extLst>
          </p:cNvPr>
          <p:cNvSpPr txBox="1"/>
          <p:nvPr/>
        </p:nvSpPr>
        <p:spPr>
          <a:xfrm>
            <a:off x="1229802" y="2625251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9571AE-D0E2-AE4F-81F2-2C5391C7CF6B}"/>
              </a:ext>
            </a:extLst>
          </p:cNvPr>
          <p:cNvSpPr txBox="1"/>
          <p:nvPr/>
        </p:nvSpPr>
        <p:spPr>
          <a:xfrm>
            <a:off x="609600" y="2525724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01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4E8562-2BEF-5D40-9BA6-DB828447AD63}"/>
              </a:ext>
            </a:extLst>
          </p:cNvPr>
          <p:cNvSpPr txBox="1"/>
          <p:nvPr/>
        </p:nvSpPr>
        <p:spPr>
          <a:xfrm>
            <a:off x="1229802" y="3852592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BABCE-6E04-F944-82DC-7DC797906CDF}"/>
              </a:ext>
            </a:extLst>
          </p:cNvPr>
          <p:cNvSpPr txBox="1"/>
          <p:nvPr/>
        </p:nvSpPr>
        <p:spPr>
          <a:xfrm>
            <a:off x="609600" y="3753065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02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6E4E23-E261-DF4F-9E58-250E20EC6B54}"/>
              </a:ext>
            </a:extLst>
          </p:cNvPr>
          <p:cNvSpPr txBox="1"/>
          <p:nvPr/>
        </p:nvSpPr>
        <p:spPr>
          <a:xfrm>
            <a:off x="1229802" y="5029385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2F57B6-405E-D64E-832D-16344A2355E2}"/>
              </a:ext>
            </a:extLst>
          </p:cNvPr>
          <p:cNvSpPr txBox="1"/>
          <p:nvPr/>
        </p:nvSpPr>
        <p:spPr>
          <a:xfrm>
            <a:off x="609600" y="4929858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03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6073E8-7ED2-1041-B5A3-8B8A9759B821}"/>
              </a:ext>
            </a:extLst>
          </p:cNvPr>
          <p:cNvSpPr txBox="1"/>
          <p:nvPr/>
        </p:nvSpPr>
        <p:spPr>
          <a:xfrm>
            <a:off x="6869928" y="2625251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A94869-1C4E-B64A-8309-DE8D24013B9C}"/>
              </a:ext>
            </a:extLst>
          </p:cNvPr>
          <p:cNvSpPr txBox="1"/>
          <p:nvPr/>
        </p:nvSpPr>
        <p:spPr>
          <a:xfrm>
            <a:off x="6249726" y="2525724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04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487DE0-9EB5-1148-AB0D-B897A118381D}"/>
              </a:ext>
            </a:extLst>
          </p:cNvPr>
          <p:cNvSpPr txBox="1"/>
          <p:nvPr/>
        </p:nvSpPr>
        <p:spPr>
          <a:xfrm>
            <a:off x="6869928" y="3852592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EE81AB-45BD-0F4B-A0B9-D0BF04FBEE34}"/>
              </a:ext>
            </a:extLst>
          </p:cNvPr>
          <p:cNvSpPr txBox="1"/>
          <p:nvPr/>
        </p:nvSpPr>
        <p:spPr>
          <a:xfrm>
            <a:off x="6249726" y="3753065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05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8C9D2C-BA7B-B941-97FD-AC82A54F3827}"/>
              </a:ext>
            </a:extLst>
          </p:cNvPr>
          <p:cNvSpPr txBox="1"/>
          <p:nvPr/>
        </p:nvSpPr>
        <p:spPr>
          <a:xfrm>
            <a:off x="6869928" y="5029385"/>
            <a:ext cx="43997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815DBA-5018-3B4C-B9CE-FCC50C3BCEAC}"/>
              </a:ext>
            </a:extLst>
          </p:cNvPr>
          <p:cNvSpPr txBox="1"/>
          <p:nvPr/>
        </p:nvSpPr>
        <p:spPr>
          <a:xfrm>
            <a:off x="6249726" y="4929858"/>
            <a:ext cx="68646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06</a:t>
            </a:r>
            <a:endParaRPr lang="en-US" sz="40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002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55527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600" y="882591"/>
            <a:ext cx="109728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Special Stats Page</a:t>
            </a:r>
            <a:endParaRPr lang="en-US" sz="3600" spc="-150" dirty="0">
              <a:solidFill>
                <a:srgbClr val="003DA5"/>
              </a:solidFill>
              <a:latin typeface="Fira Sans Medium" panose="020B0503050000020004" pitchFamily="34" charset="0"/>
              <a:ea typeface="Fira Sans Medium" panose="020B05030500000200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0E1CF6-59F4-4846-8349-824D61A8DD3C}"/>
              </a:ext>
            </a:extLst>
          </p:cNvPr>
          <p:cNvSpPr txBox="1"/>
          <p:nvPr/>
        </p:nvSpPr>
        <p:spPr>
          <a:xfrm>
            <a:off x="630803" y="3539219"/>
            <a:ext cx="2238955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9571AE-D0E2-AE4F-81F2-2C5391C7CF6B}"/>
              </a:ext>
            </a:extLst>
          </p:cNvPr>
          <p:cNvSpPr txBox="1"/>
          <p:nvPr/>
        </p:nvSpPr>
        <p:spPr>
          <a:xfrm>
            <a:off x="609599" y="2621136"/>
            <a:ext cx="22813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45,000</a:t>
            </a:r>
            <a:endParaRPr lang="en-US" sz="4800" dirty="0">
              <a:solidFill>
                <a:srgbClr val="003DA5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D0EEA3B-0C8B-4442-994B-BA6A87EF33B3}"/>
              </a:ext>
            </a:extLst>
          </p:cNvPr>
          <p:cNvCxnSpPr/>
          <p:nvPr/>
        </p:nvCxnSpPr>
        <p:spPr>
          <a:xfrm>
            <a:off x="630803" y="3423411"/>
            <a:ext cx="2238955" cy="0"/>
          </a:xfrm>
          <a:prstGeom prst="line">
            <a:avLst/>
          </a:prstGeom>
          <a:ln w="12700">
            <a:solidFill>
              <a:srgbClr val="FFB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4FD9BBB-969C-6F4C-A80C-4D54429A3A5A}"/>
              </a:ext>
            </a:extLst>
          </p:cNvPr>
          <p:cNvSpPr txBox="1"/>
          <p:nvPr/>
        </p:nvSpPr>
        <p:spPr>
          <a:xfrm>
            <a:off x="3533029" y="3539219"/>
            <a:ext cx="2238955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D01437C-7862-1143-8777-F2A4C68466C8}"/>
              </a:ext>
            </a:extLst>
          </p:cNvPr>
          <p:cNvSpPr txBox="1"/>
          <p:nvPr/>
        </p:nvSpPr>
        <p:spPr>
          <a:xfrm>
            <a:off x="3511825" y="2621136"/>
            <a:ext cx="22813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240</a:t>
            </a:r>
            <a:endParaRPr lang="en-US" sz="4800" dirty="0">
              <a:solidFill>
                <a:srgbClr val="003DA5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8DB09CA-7519-6442-9565-0F924D0796E7}"/>
              </a:ext>
            </a:extLst>
          </p:cNvPr>
          <p:cNvCxnSpPr/>
          <p:nvPr/>
        </p:nvCxnSpPr>
        <p:spPr>
          <a:xfrm>
            <a:off x="3533029" y="3423411"/>
            <a:ext cx="2238955" cy="0"/>
          </a:xfrm>
          <a:prstGeom prst="line">
            <a:avLst/>
          </a:prstGeom>
          <a:ln w="12700">
            <a:solidFill>
              <a:srgbClr val="FFB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90D4DBD-4607-1846-9E4F-8E4C2DBB3DFD}"/>
              </a:ext>
            </a:extLst>
          </p:cNvPr>
          <p:cNvSpPr txBox="1"/>
          <p:nvPr/>
        </p:nvSpPr>
        <p:spPr>
          <a:xfrm>
            <a:off x="6443207" y="3539219"/>
            <a:ext cx="2238955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1EE20F6-5FCF-AC43-ABF0-755E4C4DB3F8}"/>
              </a:ext>
            </a:extLst>
          </p:cNvPr>
          <p:cNvSpPr txBox="1"/>
          <p:nvPr/>
        </p:nvSpPr>
        <p:spPr>
          <a:xfrm>
            <a:off x="6422003" y="2621136"/>
            <a:ext cx="22813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#1</a:t>
            </a:r>
            <a:endParaRPr lang="en-US" sz="4800" dirty="0">
              <a:solidFill>
                <a:srgbClr val="003DA5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669F489-F091-9848-8CE5-50607F1C6405}"/>
              </a:ext>
            </a:extLst>
          </p:cNvPr>
          <p:cNvCxnSpPr/>
          <p:nvPr/>
        </p:nvCxnSpPr>
        <p:spPr>
          <a:xfrm>
            <a:off x="6443207" y="3423411"/>
            <a:ext cx="2238955" cy="0"/>
          </a:xfrm>
          <a:prstGeom prst="line">
            <a:avLst/>
          </a:prstGeom>
          <a:ln w="12700">
            <a:solidFill>
              <a:srgbClr val="FFB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6CCEA1E-FCD4-2C46-8FA2-31DBE18A690E}"/>
              </a:ext>
            </a:extLst>
          </p:cNvPr>
          <p:cNvSpPr txBox="1"/>
          <p:nvPr/>
        </p:nvSpPr>
        <p:spPr>
          <a:xfrm>
            <a:off x="9337482" y="3539219"/>
            <a:ext cx="2238955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1A428B0-CA19-F54D-A2BF-AE9C20FD0B25}"/>
              </a:ext>
            </a:extLst>
          </p:cNvPr>
          <p:cNvSpPr txBox="1"/>
          <p:nvPr/>
        </p:nvSpPr>
        <p:spPr>
          <a:xfrm>
            <a:off x="9316278" y="2621136"/>
            <a:ext cx="22813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5,460</a:t>
            </a:r>
            <a:endParaRPr lang="en-US" sz="4800" dirty="0">
              <a:solidFill>
                <a:srgbClr val="003DA5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B77A6-A7E1-574F-8CE2-D596E054E9E6}"/>
              </a:ext>
            </a:extLst>
          </p:cNvPr>
          <p:cNvCxnSpPr/>
          <p:nvPr/>
        </p:nvCxnSpPr>
        <p:spPr>
          <a:xfrm>
            <a:off x="9337482" y="3423411"/>
            <a:ext cx="2238955" cy="0"/>
          </a:xfrm>
          <a:prstGeom prst="line">
            <a:avLst/>
          </a:prstGeom>
          <a:ln w="12700">
            <a:solidFill>
              <a:srgbClr val="FFB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2BE2789-AF6B-6340-9174-11D32B137C9B}"/>
              </a:ext>
            </a:extLst>
          </p:cNvPr>
          <p:cNvSpPr txBox="1"/>
          <p:nvPr/>
        </p:nvSpPr>
        <p:spPr>
          <a:xfrm>
            <a:off x="1518699" y="1527293"/>
            <a:ext cx="9144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Duis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aute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irure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dolor in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reprehenderit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in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voluptate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velit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esse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cillum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dolore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eu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fugiat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nulla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pariatur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  <a:b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</a:b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Excepteur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sint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occaecat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cupidatat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non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proident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sunt in culpa qui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officia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deserunt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laborum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9796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F9BC2-C403-2849-807B-2539858F99F9}"/>
              </a:ext>
            </a:extLst>
          </p:cNvPr>
          <p:cNvSpPr txBox="1"/>
          <p:nvPr/>
        </p:nvSpPr>
        <p:spPr>
          <a:xfrm>
            <a:off x="630803" y="3573358"/>
            <a:ext cx="22389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Number Description Blue Color Text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55527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600" y="882591"/>
            <a:ext cx="109728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Special Stats Page</a:t>
            </a:r>
            <a:endParaRPr lang="en-US" sz="3600" spc="-150" dirty="0">
              <a:solidFill>
                <a:srgbClr val="003DA5"/>
              </a:solidFill>
              <a:latin typeface="Fira Sans Medium" panose="020B0503050000020004" pitchFamily="34" charset="0"/>
              <a:ea typeface="Fira Sans Medium" panose="020B05030500000200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9571AE-D0E2-AE4F-81F2-2C5391C7CF6B}"/>
              </a:ext>
            </a:extLst>
          </p:cNvPr>
          <p:cNvSpPr txBox="1"/>
          <p:nvPr/>
        </p:nvSpPr>
        <p:spPr>
          <a:xfrm>
            <a:off x="609599" y="2804015"/>
            <a:ext cx="22813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8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45,000</a:t>
            </a:r>
            <a:endParaRPr lang="en-US" sz="48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D0EEA3B-0C8B-4442-994B-BA6A87EF33B3}"/>
              </a:ext>
            </a:extLst>
          </p:cNvPr>
          <p:cNvCxnSpPr/>
          <p:nvPr/>
        </p:nvCxnSpPr>
        <p:spPr>
          <a:xfrm>
            <a:off x="630803" y="4162881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2BE2789-AF6B-6340-9174-11D32B137C9B}"/>
              </a:ext>
            </a:extLst>
          </p:cNvPr>
          <p:cNvSpPr txBox="1"/>
          <p:nvPr/>
        </p:nvSpPr>
        <p:spPr>
          <a:xfrm>
            <a:off x="1518699" y="1527293"/>
            <a:ext cx="9144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Duis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aute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irure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dolor in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reprehenderit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in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voluptate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velit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esse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cillum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dolore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eu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fugiat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nulla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pariatur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  <a:b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</a:b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Excepteur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sint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occaecat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cupidatat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non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proident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sunt in culpa qui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officia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deserunt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laborum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D245A46-9EE7-2141-957A-CF1F2669F911}"/>
              </a:ext>
            </a:extLst>
          </p:cNvPr>
          <p:cNvCxnSpPr/>
          <p:nvPr/>
        </p:nvCxnSpPr>
        <p:spPr>
          <a:xfrm>
            <a:off x="630803" y="2707792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45CF552-2CF2-EF40-BA67-3CB3E0401454}"/>
              </a:ext>
            </a:extLst>
          </p:cNvPr>
          <p:cNvSpPr txBox="1"/>
          <p:nvPr/>
        </p:nvSpPr>
        <p:spPr>
          <a:xfrm>
            <a:off x="3533029" y="3573358"/>
            <a:ext cx="22389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Number Description Blue Color Text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FA824B-CFE6-F543-8BC8-5EA16F1CAEFD}"/>
              </a:ext>
            </a:extLst>
          </p:cNvPr>
          <p:cNvSpPr txBox="1"/>
          <p:nvPr/>
        </p:nvSpPr>
        <p:spPr>
          <a:xfrm>
            <a:off x="3511825" y="2804015"/>
            <a:ext cx="22813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8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240</a:t>
            </a:r>
            <a:endParaRPr lang="en-US" sz="48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37CC204-230F-9746-BACF-03A5CDBCF006}"/>
              </a:ext>
            </a:extLst>
          </p:cNvPr>
          <p:cNvCxnSpPr/>
          <p:nvPr/>
        </p:nvCxnSpPr>
        <p:spPr>
          <a:xfrm>
            <a:off x="3533029" y="4162881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23A81E3-1D4E-E344-B585-5CA11219B33D}"/>
              </a:ext>
            </a:extLst>
          </p:cNvPr>
          <p:cNvCxnSpPr/>
          <p:nvPr/>
        </p:nvCxnSpPr>
        <p:spPr>
          <a:xfrm>
            <a:off x="3533029" y="2707792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A394E91-2618-FD43-9D4E-40DF702A18DB}"/>
              </a:ext>
            </a:extLst>
          </p:cNvPr>
          <p:cNvSpPr txBox="1"/>
          <p:nvPr/>
        </p:nvSpPr>
        <p:spPr>
          <a:xfrm>
            <a:off x="6443206" y="3573358"/>
            <a:ext cx="22389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Number Description Blue Color Text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3F0AA74-4AC8-8948-B2ED-96A8C3543121}"/>
              </a:ext>
            </a:extLst>
          </p:cNvPr>
          <p:cNvSpPr txBox="1"/>
          <p:nvPr/>
        </p:nvSpPr>
        <p:spPr>
          <a:xfrm>
            <a:off x="6422002" y="2804015"/>
            <a:ext cx="22813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8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#1</a:t>
            </a:r>
            <a:endParaRPr lang="en-US" sz="48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F718D53-A1DA-F74E-B728-E851494B91D9}"/>
              </a:ext>
            </a:extLst>
          </p:cNvPr>
          <p:cNvCxnSpPr/>
          <p:nvPr/>
        </p:nvCxnSpPr>
        <p:spPr>
          <a:xfrm>
            <a:off x="6443206" y="4162881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DFA3D11-3630-3E48-B8AE-2DE1AFF031F0}"/>
              </a:ext>
            </a:extLst>
          </p:cNvPr>
          <p:cNvCxnSpPr/>
          <p:nvPr/>
        </p:nvCxnSpPr>
        <p:spPr>
          <a:xfrm>
            <a:off x="6443206" y="2707792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9C71A39-26CE-784D-8043-2D155E2D37E7}"/>
              </a:ext>
            </a:extLst>
          </p:cNvPr>
          <p:cNvSpPr txBox="1"/>
          <p:nvPr/>
        </p:nvSpPr>
        <p:spPr>
          <a:xfrm>
            <a:off x="9329529" y="3573358"/>
            <a:ext cx="22389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Number Description Blue Color Text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E1AEBE-6FE0-5445-B5E9-E5332204FEEE}"/>
              </a:ext>
            </a:extLst>
          </p:cNvPr>
          <p:cNvSpPr txBox="1"/>
          <p:nvPr/>
        </p:nvSpPr>
        <p:spPr>
          <a:xfrm>
            <a:off x="9308325" y="2804015"/>
            <a:ext cx="22813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800" b="1" dirty="0">
                <a:solidFill>
                  <a:srgbClr val="FFB81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5,460</a:t>
            </a:r>
            <a:endParaRPr lang="en-US" sz="4800" dirty="0">
              <a:solidFill>
                <a:srgbClr val="FFB81D"/>
              </a:solidFill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C781AAE-D777-A44A-99AE-F5AA3AD01CF3}"/>
              </a:ext>
            </a:extLst>
          </p:cNvPr>
          <p:cNvCxnSpPr/>
          <p:nvPr/>
        </p:nvCxnSpPr>
        <p:spPr>
          <a:xfrm>
            <a:off x="9329529" y="4162881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6AC8F25-6030-9549-BB04-2C94EAAF11F6}"/>
              </a:ext>
            </a:extLst>
          </p:cNvPr>
          <p:cNvCxnSpPr/>
          <p:nvPr/>
        </p:nvCxnSpPr>
        <p:spPr>
          <a:xfrm>
            <a:off x="9329529" y="2707792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5D7FDEF5-1BFF-A34A-84B9-62875FED467B}"/>
              </a:ext>
            </a:extLst>
          </p:cNvPr>
          <p:cNvSpPr txBox="1"/>
          <p:nvPr/>
        </p:nvSpPr>
        <p:spPr>
          <a:xfrm>
            <a:off x="3339547" y="4590477"/>
            <a:ext cx="549435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58847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raphic 36" descr="Graduation cap">
            <a:extLst>
              <a:ext uri="{FF2B5EF4-FFF2-40B4-BE49-F238E27FC236}">
                <a16:creationId xmlns:a16="http://schemas.microsoft.com/office/drawing/2014/main" id="{9B0EAED5-3DB3-564D-969F-7C5A686E2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47586" y="2540451"/>
            <a:ext cx="1142462" cy="1142462"/>
          </a:xfrm>
          <a:prstGeom prst="rect">
            <a:avLst/>
          </a:prstGeom>
        </p:spPr>
      </p:pic>
      <p:pic>
        <p:nvPicPr>
          <p:cNvPr id="35" name="Graphic 34" descr="Flip calendar">
            <a:extLst>
              <a:ext uri="{FF2B5EF4-FFF2-40B4-BE49-F238E27FC236}">
                <a16:creationId xmlns:a16="http://schemas.microsoft.com/office/drawing/2014/main" id="{7DE265C4-71A0-B540-9F38-88E7A94451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29286" y="2435695"/>
            <a:ext cx="1351976" cy="13519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55527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599" y="882591"/>
            <a:ext cx="1099135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Main Title</a:t>
            </a:r>
            <a:endParaRPr lang="en-US" sz="3600" spc="-150" dirty="0">
              <a:solidFill>
                <a:srgbClr val="003DA5"/>
              </a:solidFill>
              <a:latin typeface="Fira Sans Medium" panose="020B0503050000020004" pitchFamily="34" charset="0"/>
              <a:ea typeface="Fira Sans Medium" panose="020B05030500000200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54E437-EA05-A44F-B1C1-0CE07AECBE97}"/>
              </a:ext>
            </a:extLst>
          </p:cNvPr>
          <p:cNvSpPr txBox="1"/>
          <p:nvPr/>
        </p:nvSpPr>
        <p:spPr>
          <a:xfrm>
            <a:off x="609600" y="1606159"/>
            <a:ext cx="109728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Sub Header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0E1CF6-59F4-4846-8349-824D61A8DD3C}"/>
              </a:ext>
            </a:extLst>
          </p:cNvPr>
          <p:cNvSpPr txBox="1"/>
          <p:nvPr/>
        </p:nvSpPr>
        <p:spPr>
          <a:xfrm>
            <a:off x="1942766" y="4092446"/>
            <a:ext cx="228997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pic>
        <p:nvPicPr>
          <p:cNvPr id="7" name="Graphic 6" descr="Bar chart">
            <a:extLst>
              <a:ext uri="{FF2B5EF4-FFF2-40B4-BE49-F238E27FC236}">
                <a16:creationId xmlns:a16="http://schemas.microsoft.com/office/drawing/2014/main" id="{605535EE-CEA8-CE4B-A09D-8581DA1FA08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11764" y="2435694"/>
            <a:ext cx="1351977" cy="1351977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D6AFE9-E985-A94F-9648-27503C6406A9}"/>
              </a:ext>
            </a:extLst>
          </p:cNvPr>
          <p:cNvCxnSpPr>
            <a:cxnSpLocks/>
          </p:cNvCxnSpPr>
          <p:nvPr/>
        </p:nvCxnSpPr>
        <p:spPr>
          <a:xfrm>
            <a:off x="1942766" y="3940058"/>
            <a:ext cx="228997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9F2A60-A1D8-9B40-BDED-D7D7840BDCE3}"/>
              </a:ext>
            </a:extLst>
          </p:cNvPr>
          <p:cNvSpPr txBox="1"/>
          <p:nvPr/>
        </p:nvSpPr>
        <p:spPr>
          <a:xfrm>
            <a:off x="4960287" y="4092446"/>
            <a:ext cx="228997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F0B3A5F-1074-8648-8577-1DDCCE476308}"/>
              </a:ext>
            </a:extLst>
          </p:cNvPr>
          <p:cNvCxnSpPr>
            <a:cxnSpLocks/>
          </p:cNvCxnSpPr>
          <p:nvPr/>
        </p:nvCxnSpPr>
        <p:spPr>
          <a:xfrm>
            <a:off x="4960287" y="3940058"/>
            <a:ext cx="228997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2FE19DF-BABE-BF4A-9ABA-C03516CF41AF}"/>
              </a:ext>
            </a:extLst>
          </p:cNvPr>
          <p:cNvSpPr txBox="1"/>
          <p:nvPr/>
        </p:nvSpPr>
        <p:spPr>
          <a:xfrm>
            <a:off x="7973831" y="4092446"/>
            <a:ext cx="228997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Inside Header Blue Color</a:t>
            </a:r>
          </a:p>
          <a:p>
            <a:pPr algn="ctr"/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566B052-01BF-6F46-9B64-BE01F24D681B}"/>
              </a:ext>
            </a:extLst>
          </p:cNvPr>
          <p:cNvCxnSpPr>
            <a:cxnSpLocks/>
          </p:cNvCxnSpPr>
          <p:nvPr/>
        </p:nvCxnSpPr>
        <p:spPr>
          <a:xfrm>
            <a:off x="7973831" y="3940058"/>
            <a:ext cx="228997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367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453AF7E6-F952-BA4B-9FD4-C2760524A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Freeform 9">
            <a:extLst>
              <a:ext uri="{FF2B5EF4-FFF2-40B4-BE49-F238E27FC236}">
                <a16:creationId xmlns:a16="http://schemas.microsoft.com/office/drawing/2014/main" id="{477FB2E0-C8C5-B54F-999D-475D5623CDDB}"/>
              </a:ext>
            </a:extLst>
          </p:cNvPr>
          <p:cNvSpPr/>
          <p:nvPr/>
        </p:nvSpPr>
        <p:spPr>
          <a:xfrm>
            <a:off x="-20457" y="3037772"/>
            <a:ext cx="12212457" cy="3835570"/>
          </a:xfrm>
          <a:custGeom>
            <a:avLst/>
            <a:gdLst>
              <a:gd name="connsiteX0" fmla="*/ 0 w 12212457"/>
              <a:gd name="connsiteY0" fmla="*/ 2718652 h 3835570"/>
              <a:gd name="connsiteX1" fmla="*/ 0 w 12212457"/>
              <a:gd name="connsiteY1" fmla="*/ 3835570 h 3835570"/>
              <a:gd name="connsiteX2" fmla="*/ 153423 w 12212457"/>
              <a:gd name="connsiteY2" fmla="*/ 3835570 h 3835570"/>
              <a:gd name="connsiteX3" fmla="*/ 5443442 w 12212457"/>
              <a:gd name="connsiteY3" fmla="*/ 3835570 h 3835570"/>
              <a:gd name="connsiteX4" fmla="*/ 12212457 w 12212457"/>
              <a:gd name="connsiteY4" fmla="*/ 619828 h 3835570"/>
              <a:gd name="connsiteX5" fmla="*/ 12212457 w 12212457"/>
              <a:gd name="connsiteY5" fmla="*/ 0 h 3835570"/>
              <a:gd name="connsiteX6" fmla="*/ 0 w 12212457"/>
              <a:gd name="connsiteY6" fmla="*/ 2718652 h 383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2457" h="3835570">
                <a:moveTo>
                  <a:pt x="0" y="2718652"/>
                </a:moveTo>
                <a:lnTo>
                  <a:pt x="0" y="3835570"/>
                </a:lnTo>
                <a:lnTo>
                  <a:pt x="153423" y="3835570"/>
                </a:lnTo>
                <a:lnTo>
                  <a:pt x="5443442" y="3835570"/>
                </a:lnTo>
                <a:lnTo>
                  <a:pt x="12212457" y="619828"/>
                </a:lnTo>
                <a:lnTo>
                  <a:pt x="12212457" y="0"/>
                </a:lnTo>
                <a:lnTo>
                  <a:pt x="0" y="2718652"/>
                </a:lnTo>
                <a:close/>
              </a:path>
            </a:pathLst>
          </a:custGeom>
          <a:solidFill>
            <a:srgbClr val="F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6D4067-D9C9-3A48-924A-461A6324C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2D6B448-180F-074F-9BAA-BB37869B3B56}"/>
              </a:ext>
            </a:extLst>
          </p:cNvPr>
          <p:cNvSpPr txBox="1"/>
          <p:nvPr/>
        </p:nvSpPr>
        <p:spPr>
          <a:xfrm>
            <a:off x="617551" y="1979584"/>
            <a:ext cx="6991771" cy="1917063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>
              <a:lnSpc>
                <a:spcPts val="6820"/>
              </a:lnSpc>
            </a:pPr>
            <a:r>
              <a:rPr lang="en-US" sz="66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UCR Presentation Slide Deck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77E2D3-7662-DB4D-8B96-A43834EBC2A4}"/>
              </a:ext>
            </a:extLst>
          </p:cNvPr>
          <p:cNvSpPr txBox="1"/>
          <p:nvPr/>
        </p:nvSpPr>
        <p:spPr>
          <a:xfrm>
            <a:off x="617551" y="3860301"/>
            <a:ext cx="4538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Cover Style 02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June 16, 2020</a:t>
            </a:r>
            <a:endParaRPr lang="en-US" sz="2000" dirty="0">
              <a:solidFill>
                <a:schemeClr val="bg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9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2436355" y="2422388"/>
            <a:ext cx="7327474" cy="187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66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UCR Presentation Slide Deck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8FD533-CF81-2F46-A1CA-7D15D717BFB2}"/>
              </a:ext>
            </a:extLst>
          </p:cNvPr>
          <p:cNvSpPr txBox="1"/>
          <p:nvPr/>
        </p:nvSpPr>
        <p:spPr>
          <a:xfrm>
            <a:off x="2436355" y="4338177"/>
            <a:ext cx="7327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Cover Style 03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June 16, 2020</a:t>
            </a:r>
            <a:endParaRPr lang="en-US" sz="2000" dirty="0">
              <a:solidFill>
                <a:schemeClr val="bg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687E55-5D4A-4541-B0E7-AF581036E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7754" y="615909"/>
            <a:ext cx="1976492" cy="60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04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2436355" y="2582751"/>
            <a:ext cx="7327474" cy="187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66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UCR Presentation Slide Deck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8FD533-CF81-2F46-A1CA-7D15D717BFB2}"/>
              </a:ext>
            </a:extLst>
          </p:cNvPr>
          <p:cNvSpPr txBox="1"/>
          <p:nvPr/>
        </p:nvSpPr>
        <p:spPr>
          <a:xfrm>
            <a:off x="2436355" y="4498540"/>
            <a:ext cx="7327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Cover Style 04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June 16, 2020</a:t>
            </a:r>
            <a:endParaRPr lang="en-US" sz="2000" dirty="0">
              <a:solidFill>
                <a:schemeClr val="bg1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B6D4CA-8FB1-F84B-869F-FF094ED47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336" y="704258"/>
            <a:ext cx="1220667" cy="87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9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B408A3-9D25-A44D-A267-54D793457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1518698" y="2191835"/>
            <a:ext cx="9151951" cy="269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54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Internal Title Slide Layout with White Background </a:t>
            </a:r>
            <a:br>
              <a:rPr lang="en-US" sz="54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</a:br>
            <a:r>
              <a:rPr lang="en-US" sz="54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Color like This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8432B74-759A-274E-BF69-139B2D231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2221" y="1847902"/>
            <a:ext cx="444904" cy="20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98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1518698" y="2183884"/>
            <a:ext cx="9151951" cy="269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54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Internal Title Slide Layout with Blue Background </a:t>
            </a:r>
            <a:br>
              <a:rPr lang="en-US" sz="54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</a:br>
            <a:r>
              <a:rPr lang="en-US" sz="54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Color like This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8432B74-759A-274E-BF69-139B2D231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72221" y="1839951"/>
            <a:ext cx="444904" cy="2035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0C9867-7F68-CF4D-92D0-C8C932F5FC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28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3FC70C9-1AA6-684B-A9B1-35BC658BBF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350"/>
          <a:stretch/>
        </p:blipFill>
        <p:spPr>
          <a:xfrm>
            <a:off x="0" y="0"/>
            <a:ext cx="12222694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A5882D8-9F74-2A46-BEAB-A118D82D6C70}"/>
              </a:ext>
            </a:extLst>
          </p:cNvPr>
          <p:cNvSpPr/>
          <p:nvPr/>
        </p:nvSpPr>
        <p:spPr>
          <a:xfrm>
            <a:off x="0" y="0"/>
            <a:ext cx="12222694" cy="6858000"/>
          </a:xfrm>
          <a:prstGeom prst="rect">
            <a:avLst/>
          </a:prstGeom>
          <a:solidFill>
            <a:srgbClr val="003DA5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1518698" y="2199786"/>
            <a:ext cx="9151951" cy="269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54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Internal Title Slide Layout with Background Image </a:t>
            </a:r>
            <a:br>
              <a:rPr lang="en-US" sz="54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</a:br>
            <a:r>
              <a:rPr lang="en-US" sz="54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like This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8432B74-759A-274E-BF69-139B2D231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2221" y="1855853"/>
            <a:ext cx="444904" cy="2035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0C9867-7F68-CF4D-92D0-C8C932F5FC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95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6C4EEFC9-2203-8C4B-A042-21D4EE65F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B92A8F9-FF41-8F44-BF9E-797DE5FBF7A6}"/>
              </a:ext>
            </a:extLst>
          </p:cNvPr>
          <p:cNvSpPr txBox="1"/>
          <p:nvPr/>
        </p:nvSpPr>
        <p:spPr>
          <a:xfrm>
            <a:off x="1518698" y="2183884"/>
            <a:ext cx="9151951" cy="269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20"/>
              </a:lnSpc>
            </a:pPr>
            <a:r>
              <a:rPr lang="en-US" sz="54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Internal Title Slide Layout with Background Texture </a:t>
            </a:r>
            <a:br>
              <a:rPr lang="en-US" sz="54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</a:br>
            <a:r>
              <a:rPr lang="en-US" sz="5400" spc="-150" dirty="0">
                <a:solidFill>
                  <a:schemeClr val="bg1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like This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8432B74-759A-274E-BF69-139B2D231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2221" y="1839951"/>
            <a:ext cx="444904" cy="2035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0C9867-7F68-CF4D-92D0-C8C932F5FC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424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2EE95B-9920-684F-BA1E-AF3224BFE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" y="690455"/>
            <a:ext cx="280946" cy="1285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6FFA79-6D24-E049-BCE9-429F0B3C5BAA}"/>
              </a:ext>
            </a:extLst>
          </p:cNvPr>
          <p:cNvSpPr txBox="1"/>
          <p:nvPr/>
        </p:nvSpPr>
        <p:spPr>
          <a:xfrm>
            <a:off x="609600" y="882591"/>
            <a:ext cx="90671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</a:t>
            </a:r>
            <a:r>
              <a:rPr lang="en-US" sz="3600" spc="-15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 is a Main Header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54E437-EA05-A44F-B1C1-0CE07AECBE97}"/>
              </a:ext>
            </a:extLst>
          </p:cNvPr>
          <p:cNvSpPr txBox="1"/>
          <p:nvPr/>
        </p:nvSpPr>
        <p:spPr>
          <a:xfrm>
            <a:off x="609600" y="1606159"/>
            <a:ext cx="90671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  <a:latin typeface="Fira Sans Medium" panose="020B0503050000020004" pitchFamily="34" charset="0"/>
                <a:ea typeface="Fira Sans Medium" panose="020B0503050000020004" pitchFamily="34" charset="0"/>
              </a:rPr>
              <a:t>This is a Sub Header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BEED9E-6D42-6848-B093-DA24659404C5}"/>
              </a:ext>
            </a:extLst>
          </p:cNvPr>
          <p:cNvSpPr txBox="1"/>
          <p:nvPr/>
        </p:nvSpPr>
        <p:spPr>
          <a:xfrm>
            <a:off x="609600" y="2402614"/>
            <a:ext cx="10972800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  <a:p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Inside Header</a:t>
            </a:r>
          </a:p>
          <a:p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FCD2B13-BF5A-3449-AFE2-36A3FF46FCA4}"/>
              </a:ext>
            </a:extLst>
          </p:cNvPr>
          <p:cNvSpPr txBox="1"/>
          <p:nvPr/>
        </p:nvSpPr>
        <p:spPr>
          <a:xfrm>
            <a:off x="609600" y="4426848"/>
            <a:ext cx="10972800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Fira Sans" panose="020B0503050000020004" pitchFamily="34" charset="0"/>
                <a:ea typeface="Fira Sans" panose="020B0503050000020004" pitchFamily="34" charset="0"/>
              </a:rPr>
              <a:t>Bullet and Numbered List Title </a:t>
            </a:r>
          </a:p>
          <a:p>
            <a:pPr marL="742950" lvl="1" indent="-285750">
              <a:buClr>
                <a:srgbClr val="003DA5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Lorem ipsum dolor sit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</a:p>
          <a:p>
            <a:pPr marL="742950" lvl="1" indent="-285750">
              <a:buClr>
                <a:srgbClr val="003DA5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</a:p>
          <a:p>
            <a:pPr marL="742950" lvl="1" indent="-285750">
              <a:buClr>
                <a:srgbClr val="003DA5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Sed do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</a:p>
          <a:p>
            <a:pPr marL="742950" lvl="1" indent="-285750">
              <a:buClr>
                <a:srgbClr val="003DA5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Dolore magna </a:t>
            </a:r>
            <a:r>
              <a:rPr lang="en-US" sz="1400" dirty="0" err="1"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sz="1400" dirty="0">
                <a:latin typeface="Fira Sans Book" panose="020B0503050000020004" pitchFamily="34" charset="0"/>
                <a:ea typeface="Fira Sans Book" panose="020B0503050000020004" pitchFamily="34" charset="0"/>
              </a:rPr>
              <a:t>. </a:t>
            </a:r>
          </a:p>
          <a:p>
            <a:endParaRPr lang="en-US" sz="1400" dirty="0">
              <a:latin typeface="Fira Sans Book" panose="020B0503050000020004" pitchFamily="34" charset="0"/>
              <a:ea typeface="Fira Sans Book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86724"/>
      </p:ext>
    </p:extLst>
  </p:cSld>
  <p:clrMapOvr>
    <a:masterClrMapping/>
  </p:clrMapOvr>
</p:sld>
</file>

<file path=ppt/theme/theme1.xml><?xml version="1.0" encoding="utf-8"?>
<a:theme xmlns:a="http://schemas.openxmlformats.org/drawingml/2006/main" name="UCR-Bas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CR-Basic" id="{B1EB9DCA-6722-2F4F-AE2C-40DF00F38B98}" vid="{AA0F1AD8-0441-FC4A-ACBC-EFC826AEB0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1233</Words>
  <Application>Microsoft Macintosh PowerPoint</Application>
  <PresentationFormat>Widescreen</PresentationFormat>
  <Paragraphs>149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Fira Sans</vt:lpstr>
      <vt:lpstr>Fira Sans Medium</vt:lpstr>
      <vt:lpstr>Calibri</vt:lpstr>
      <vt:lpstr>Fira Sans Book</vt:lpstr>
      <vt:lpstr>Arial</vt:lpstr>
      <vt:lpstr>UCR-Basic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Fabia Sanz</dc:creator>
  <cp:keywords/>
  <dc:description/>
  <cp:lastModifiedBy>Denise Wolf</cp:lastModifiedBy>
  <cp:revision>37</cp:revision>
  <dcterms:created xsi:type="dcterms:W3CDTF">2020-04-15T23:29:48Z</dcterms:created>
  <dcterms:modified xsi:type="dcterms:W3CDTF">2024-05-20T18:19:39Z</dcterms:modified>
  <cp:category/>
</cp:coreProperties>
</file>