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8" r:id="rId1"/>
  </p:sldMasterIdLst>
  <p:notesMasterIdLst>
    <p:notesMasterId r:id="rId15"/>
  </p:notesMasterIdLst>
  <p:sldIdLst>
    <p:sldId id="259" r:id="rId2"/>
    <p:sldId id="276" r:id="rId3"/>
    <p:sldId id="295" r:id="rId4"/>
    <p:sldId id="277" r:id="rId5"/>
    <p:sldId id="296" r:id="rId6"/>
    <p:sldId id="294" r:id="rId7"/>
    <p:sldId id="279" r:id="rId8"/>
    <p:sldId id="286" r:id="rId9"/>
    <p:sldId id="288" r:id="rId10"/>
    <p:sldId id="284" r:id="rId11"/>
    <p:sldId id="291" r:id="rId12"/>
    <p:sldId id="293" r:id="rId13"/>
    <p:sldId id="27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" userDrawn="1">
          <p15:clr>
            <a:srgbClr val="A4A3A4"/>
          </p15:clr>
        </p15:guide>
        <p15:guide id="3" orient="horz" pos="240" userDrawn="1">
          <p15:clr>
            <a:srgbClr val="A4A3A4"/>
          </p15:clr>
        </p15:guide>
        <p15:guide id="4" orient="horz" pos="4080" userDrawn="1">
          <p15:clr>
            <a:srgbClr val="A4A3A4"/>
          </p15:clr>
        </p15:guide>
        <p15:guide id="5" pos="7296" userDrawn="1">
          <p15:clr>
            <a:srgbClr val="A4A3A4"/>
          </p15:clr>
        </p15:guide>
        <p15:guide id="6" orient="horz" pos="2232" userDrawn="1">
          <p15:clr>
            <a:srgbClr val="A4A3A4"/>
          </p15:clr>
        </p15:guide>
        <p15:guide id="9" orient="horz" pos="5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A5"/>
    <a:srgbClr val="D32A36"/>
    <a:srgbClr val="FFB81D"/>
    <a:srgbClr val="F4F3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400" y="176"/>
      </p:cViewPr>
      <p:guideLst>
        <p:guide pos="384"/>
        <p:guide orient="horz" pos="240"/>
        <p:guide orient="horz" pos="4080"/>
        <p:guide pos="7296"/>
        <p:guide orient="horz" pos="2232"/>
        <p:guide orient="horz" pos="528"/>
      </p:guideLst>
    </p:cSldViewPr>
  </p:slideViewPr>
  <p:outlineViewPr>
    <p:cViewPr>
      <p:scale>
        <a:sx n="33" d="100"/>
        <a:sy n="33" d="100"/>
      </p:scale>
      <p:origin x="0" y="-664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51DD2-8421-F74C-8DD7-90D709FC9F6E}" type="datetimeFigureOut">
              <a:rPr lang="en-US" smtClean="0"/>
              <a:t>3/13/26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9DA39B-50AA-634B-8E2C-29BE284B4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182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4540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3263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353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407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74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88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434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056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12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1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821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637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93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Pr>
        <a:blipFill dpi="0" rotWithShape="1">
          <a:blip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E113175-16F2-CEE7-8B94-1CE676B501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499DEA3-A61F-77E9-2F8D-F3E746F903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6513" y="2025913"/>
            <a:ext cx="10019898" cy="1770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6000" b="1">
                <a:latin typeface="+mj-lt"/>
              </a:defRPr>
            </a:lvl1pPr>
            <a:lvl2pPr>
              <a:buFontTx/>
              <a:buNone/>
              <a:defRPr sz="6000" b="1">
                <a:latin typeface="+mj-lt"/>
              </a:defRPr>
            </a:lvl2pPr>
            <a:lvl3pPr>
              <a:buFontTx/>
              <a:buNone/>
              <a:defRPr sz="6000" b="1">
                <a:latin typeface="+mj-lt"/>
              </a:defRPr>
            </a:lvl3pPr>
            <a:lvl4pPr>
              <a:buFontTx/>
              <a:buNone/>
              <a:defRPr sz="6000" b="1">
                <a:latin typeface="+mj-lt"/>
              </a:defRPr>
            </a:lvl4pPr>
            <a:lvl5pPr>
              <a:buFontTx/>
              <a:buNone/>
              <a:defRPr sz="6000" b="1">
                <a:latin typeface="+mj-lt"/>
              </a:defRPr>
            </a:lvl5pPr>
          </a:lstStyle>
          <a:p>
            <a:pPr>
              <a:lnSpc>
                <a:spcPts val="6820"/>
              </a:lnSpc>
            </a:pPr>
            <a:r>
              <a:rPr lang="en-US" sz="60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UCR Presentation Slide Deck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474B5B2B-3761-4C21-E018-E99CE4294B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6513" y="3936076"/>
            <a:ext cx="4451350" cy="786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>
                <a:solidFill>
                  <a:schemeClr val="bg1"/>
                </a:solidFill>
                <a:latin typeface="+mn-lt"/>
              </a:defRPr>
            </a:lvl2pPr>
            <a:lvl3pPr>
              <a:buNone/>
              <a:defRPr sz="2000">
                <a:solidFill>
                  <a:schemeClr val="bg1"/>
                </a:solidFill>
                <a:latin typeface="+mn-lt"/>
              </a:defRPr>
            </a:lvl3pPr>
            <a:lvl4pPr>
              <a:buNone/>
              <a:defRPr sz="2000">
                <a:solidFill>
                  <a:schemeClr val="bg1"/>
                </a:solidFill>
                <a:latin typeface="+mn-lt"/>
              </a:defRPr>
            </a:lvl4pPr>
            <a:lvl5pPr>
              <a:buNone/>
              <a:defRPr sz="2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Presentation Date</a:t>
            </a:r>
          </a:p>
        </p:txBody>
      </p:sp>
    </p:spTree>
    <p:extLst>
      <p:ext uri="{BB962C8B-B14F-4D97-AF65-F5344CB8AC3E}">
        <p14:creationId xmlns:p14="http://schemas.microsoft.com/office/powerpoint/2010/main" val="4235399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1B3E06-C2C6-3857-B106-25A6A79B15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0497D1E-CED3-3A06-4CB5-B40003E29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8912" y="2337749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3600" b="1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4EDB5BD-D9F1-A214-F5D0-56132DD528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50439" y="2337749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  <a:latin typeface="+mn-lt"/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C3653BD-0046-7900-EF8C-F48B0E1269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8912" y="3381568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3600" b="1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76CE241-703F-F239-5985-B4B722C53C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8912" y="4425387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3600" b="1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66B6482C-F8F3-7458-A426-D6629C72B3E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50439" y="3381568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  <a:latin typeface="+mn-lt"/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E47B971-5932-6F01-2966-A0BDC36F232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450439" y="4425387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  <a:latin typeface="+mn-lt"/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4C35FB6-434B-053E-B0F2-3B1E06D626D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6000" y="2333740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3600" b="1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F61F2F2-5324-6D76-9BAC-5EA5FDDC93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07527" y="2333740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  <a:latin typeface="+mn-lt"/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E6A8CA3-60AD-FCB8-52BC-15C1A19AFA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6000" y="3377559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3600" b="1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FBCE8F9-FA8A-6CC5-EC03-4399C4AB94B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6000" y="4421378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3600" b="1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11244C7-DF3D-EC42-44E6-E7CEACF8074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107527" y="3377559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  <a:latin typeface="+mn-lt"/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0ECCB85-A061-6521-9951-5B052114BA2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107527" y="4421378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  <a:latin typeface="+mn-lt"/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20313DDD-2B83-4912-6625-AD880DD49F8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09599" y="625475"/>
            <a:ext cx="10972799" cy="41596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A15C62A-2202-61AE-CF93-5C4FE3A7F96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09600" y="1159766"/>
            <a:ext cx="10972798" cy="4052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255479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AEF7EA5-1410-C504-85CF-AFA02BDCC24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955527" y="690455"/>
            <a:ext cx="280946" cy="1285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59187CE-2431-D097-478E-AD10C3CAC7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53963D0-777F-6D48-362D-35A3CE5147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5963" y="2684974"/>
            <a:ext cx="2260600" cy="719597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4400" b="1">
                <a:solidFill>
                  <a:schemeClr val="accent2"/>
                </a:solidFill>
                <a:latin typeface="+mj-lt"/>
              </a:defRPr>
            </a:lvl1pPr>
            <a:lvl2pPr algn="ctr">
              <a:buNone/>
              <a:defRPr sz="4400" b="1">
                <a:latin typeface="+mj-lt"/>
              </a:defRPr>
            </a:lvl2pPr>
            <a:lvl3pPr algn="ctr">
              <a:buNone/>
              <a:defRPr sz="4400" b="1">
                <a:latin typeface="+mj-lt"/>
              </a:defRPr>
            </a:lvl3pPr>
            <a:lvl4pPr algn="ctr">
              <a:buNone/>
              <a:defRPr sz="4400" b="1">
                <a:latin typeface="+mj-lt"/>
              </a:defRPr>
            </a:lvl4pPr>
            <a:lvl5pPr algn="ctr">
              <a:buNone/>
              <a:defRPr sz="4400" b="1">
                <a:latin typeface="+mj-lt"/>
              </a:defRPr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C15145AB-774D-B9AA-D3F6-95749FDB1B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20576" y="2684976"/>
            <a:ext cx="2260600" cy="719604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4400" b="1">
                <a:solidFill>
                  <a:schemeClr val="accent2"/>
                </a:solidFill>
                <a:latin typeface="+mj-lt"/>
              </a:defRPr>
            </a:lvl1pPr>
            <a:lvl2pPr algn="ctr">
              <a:buNone/>
              <a:defRPr sz="4400" b="1">
                <a:latin typeface="+mj-lt"/>
              </a:defRPr>
            </a:lvl2pPr>
            <a:lvl3pPr algn="ctr">
              <a:buNone/>
              <a:defRPr sz="4400" b="1">
                <a:latin typeface="+mj-lt"/>
              </a:defRPr>
            </a:lvl3pPr>
            <a:lvl4pPr algn="ctr">
              <a:buNone/>
              <a:defRPr sz="4400" b="1">
                <a:latin typeface="+mj-lt"/>
              </a:defRPr>
            </a:lvl4pPr>
            <a:lvl5pPr algn="ctr">
              <a:buNone/>
              <a:defRPr sz="4400" b="1">
                <a:latin typeface="+mj-lt"/>
              </a:defRPr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C5057DC5-C74E-22CC-481E-D53418E10D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2769" y="1537844"/>
            <a:ext cx="11066462" cy="582381"/>
          </a:xfrm>
          <a:prstGeom prst="rect">
            <a:avLst/>
          </a:prstGeom>
        </p:spPr>
        <p:txBody>
          <a:bodyPr/>
          <a:lstStyle>
            <a:lvl1pPr algn="ctr">
              <a:buNone/>
              <a:defRPr sz="1400">
                <a:latin typeface="+mn-lt"/>
              </a:defRPr>
            </a:lvl1pPr>
            <a:lvl2pPr algn="ctr">
              <a:buNone/>
              <a:defRPr sz="1400">
                <a:latin typeface="+mn-lt"/>
              </a:defRPr>
            </a:lvl2pPr>
            <a:lvl3pPr algn="ctr">
              <a:buNone/>
              <a:defRPr sz="1400">
                <a:latin typeface="+mn-lt"/>
              </a:defRPr>
            </a:lvl3pPr>
            <a:lvl4pPr algn="ctr">
              <a:buNone/>
              <a:defRPr sz="1400">
                <a:latin typeface="+mn-lt"/>
              </a:defRPr>
            </a:lvl4pPr>
            <a:lvl5pPr algn="ctr">
              <a:buNone/>
              <a:defRPr sz="1400">
                <a:latin typeface="+mn-lt"/>
              </a:defRPr>
            </a:lvl5pPr>
          </a:lstStyle>
          <a:p>
            <a:pPr algn="ctr"/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Duis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aute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irure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dolor in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reprehenderit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in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voluptate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velit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esse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cillum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dolore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eu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fugiat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nulla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pariatur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  <a:b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</a:b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Excepteur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sint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occaecat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cupidatat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non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proident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sunt in culpa qui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officia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deserunt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laborum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47DC395-AB64-FAA8-B2BD-B0040BEA13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97382" y="3434400"/>
            <a:ext cx="2306989" cy="352864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400">
                <a:latin typeface="+mn-lt"/>
              </a:defRPr>
            </a:lvl1pPr>
            <a:lvl2pPr algn="ctr">
              <a:buNone/>
              <a:defRPr sz="1400"/>
            </a:lvl2pPr>
            <a:lvl3pPr algn="ctr">
              <a:buNone/>
              <a:defRPr sz="1400"/>
            </a:lvl3pPr>
            <a:lvl4pPr algn="ctr">
              <a:buNone/>
              <a:defRPr sz="1400"/>
            </a:lvl4pPr>
            <a:lvl5pPr algn="ctr">
              <a:buNone/>
              <a:defRPr sz="1400"/>
            </a:lvl5pPr>
          </a:lstStyle>
          <a:p>
            <a:pPr algn="ctr"/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AEB08C51-B044-23FF-1CC8-0239D75E98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58351" y="842132"/>
            <a:ext cx="11070879" cy="570966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3200" b="1">
                <a:solidFill>
                  <a:schemeClr val="accent1"/>
                </a:solidFill>
                <a:latin typeface="+mj-lt"/>
              </a:defRPr>
            </a:lvl1pPr>
            <a:lvl2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2pPr>
            <a:lvl3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3pPr>
            <a:lvl4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4pPr>
            <a:lvl5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Special Stats Page</a:t>
            </a:r>
          </a:p>
        </p:txBody>
      </p:sp>
      <p:sp>
        <p:nvSpPr>
          <p:cNvPr id="38" name="Text Placeholder 32">
            <a:extLst>
              <a:ext uri="{FF2B5EF4-FFF2-40B4-BE49-F238E27FC236}">
                <a16:creationId xmlns:a16="http://schemas.microsoft.com/office/drawing/2014/main" id="{D647B180-9DCF-B62E-FA19-98CA2CE01CC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62769" y="3434400"/>
            <a:ext cx="2306989" cy="35286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 algn="ctr">
              <a:spcBef>
                <a:spcPts val="0"/>
              </a:spcBef>
              <a:buNone/>
              <a:defRPr sz="1400">
                <a:latin typeface="+mn-lt"/>
              </a:defRPr>
            </a:lvl1pPr>
            <a:lvl2pPr algn="ctr">
              <a:buNone/>
              <a:defRPr sz="1400"/>
            </a:lvl2pPr>
            <a:lvl3pPr algn="ctr">
              <a:buNone/>
              <a:defRPr sz="1400"/>
            </a:lvl3pPr>
            <a:lvl4pPr algn="ctr">
              <a:buNone/>
              <a:defRPr sz="1400"/>
            </a:lvl4pPr>
            <a:lvl5pPr algn="ctr">
              <a:buNone/>
              <a:defRPr sz="1400"/>
            </a:lvl5pPr>
          </a:lstStyle>
          <a:p>
            <a:pPr algn="ctr"/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0CACDFC-9DFB-64AE-04F4-7BAF73A53426}"/>
              </a:ext>
            </a:extLst>
          </p:cNvPr>
          <p:cNvCxnSpPr>
            <a:cxnSpLocks/>
          </p:cNvCxnSpPr>
          <p:nvPr userDrawn="1"/>
        </p:nvCxnSpPr>
        <p:spPr>
          <a:xfrm>
            <a:off x="596786" y="4014968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867CA8A-4705-6EAE-EBD6-7A84EC6036B6}"/>
              </a:ext>
            </a:extLst>
          </p:cNvPr>
          <p:cNvCxnSpPr>
            <a:cxnSpLocks/>
          </p:cNvCxnSpPr>
          <p:nvPr userDrawn="1"/>
        </p:nvCxnSpPr>
        <p:spPr>
          <a:xfrm>
            <a:off x="596786" y="2593746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C0C7828-8456-F5FC-DEEB-33C08F922BC8}"/>
              </a:ext>
            </a:extLst>
          </p:cNvPr>
          <p:cNvCxnSpPr>
            <a:cxnSpLocks/>
          </p:cNvCxnSpPr>
          <p:nvPr userDrawn="1"/>
        </p:nvCxnSpPr>
        <p:spPr>
          <a:xfrm>
            <a:off x="3531399" y="4014968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823F20D-5CA7-5AE2-D201-EAB321A0AD0E}"/>
              </a:ext>
            </a:extLst>
          </p:cNvPr>
          <p:cNvCxnSpPr>
            <a:cxnSpLocks/>
          </p:cNvCxnSpPr>
          <p:nvPr userDrawn="1"/>
        </p:nvCxnSpPr>
        <p:spPr>
          <a:xfrm>
            <a:off x="3531399" y="2593746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21">
            <a:extLst>
              <a:ext uri="{FF2B5EF4-FFF2-40B4-BE49-F238E27FC236}">
                <a16:creationId xmlns:a16="http://schemas.microsoft.com/office/drawing/2014/main" id="{7480A6AD-84D5-4B10-99FD-5CCBE767A76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20288" y="2684976"/>
            <a:ext cx="2260600" cy="719603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4400" b="1">
                <a:solidFill>
                  <a:schemeClr val="accent2"/>
                </a:solidFill>
                <a:latin typeface="+mj-lt"/>
              </a:defRPr>
            </a:lvl1pPr>
            <a:lvl2pPr algn="ctr">
              <a:buNone/>
              <a:defRPr sz="4400" b="1">
                <a:latin typeface="+mj-lt"/>
              </a:defRPr>
            </a:lvl2pPr>
            <a:lvl3pPr algn="ctr">
              <a:buNone/>
              <a:defRPr sz="4400" b="1">
                <a:latin typeface="+mj-lt"/>
              </a:defRPr>
            </a:lvl3pPr>
            <a:lvl4pPr algn="ctr">
              <a:buNone/>
              <a:defRPr sz="4400" b="1">
                <a:latin typeface="+mj-lt"/>
              </a:defRPr>
            </a:lvl4pPr>
            <a:lvl5pPr algn="ctr">
              <a:buNone/>
              <a:defRPr sz="4400" b="1">
                <a:latin typeface="+mj-lt"/>
              </a:defRPr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44" name="Text Placeholder 32">
            <a:extLst>
              <a:ext uri="{FF2B5EF4-FFF2-40B4-BE49-F238E27FC236}">
                <a16:creationId xmlns:a16="http://schemas.microsoft.com/office/drawing/2014/main" id="{7E7DD75D-F234-A763-0BAC-9A297042EE9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397094" y="3434400"/>
            <a:ext cx="2306989" cy="352864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400">
                <a:latin typeface="+mn-lt"/>
              </a:defRPr>
            </a:lvl1pPr>
            <a:lvl2pPr algn="ctr">
              <a:buNone/>
              <a:defRPr sz="1400"/>
            </a:lvl2pPr>
            <a:lvl3pPr algn="ctr">
              <a:buNone/>
              <a:defRPr sz="1400"/>
            </a:lvl3pPr>
            <a:lvl4pPr algn="ctr">
              <a:buNone/>
              <a:defRPr sz="1400"/>
            </a:lvl4pPr>
            <a:lvl5pPr algn="ctr">
              <a:buNone/>
              <a:defRPr sz="1400"/>
            </a:lvl5pPr>
          </a:lstStyle>
          <a:p>
            <a:pPr algn="ctr"/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5BF3B27-53C3-94AD-D613-309BAEBBD56A}"/>
              </a:ext>
            </a:extLst>
          </p:cNvPr>
          <p:cNvCxnSpPr>
            <a:cxnSpLocks/>
          </p:cNvCxnSpPr>
          <p:nvPr userDrawn="1"/>
        </p:nvCxnSpPr>
        <p:spPr>
          <a:xfrm>
            <a:off x="6431111" y="4014968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42C3E32-3671-6813-C571-86B6CBEC6FAB}"/>
              </a:ext>
            </a:extLst>
          </p:cNvPr>
          <p:cNvCxnSpPr>
            <a:cxnSpLocks/>
          </p:cNvCxnSpPr>
          <p:nvPr userDrawn="1"/>
        </p:nvCxnSpPr>
        <p:spPr>
          <a:xfrm>
            <a:off x="6431111" y="2593746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21">
            <a:extLst>
              <a:ext uri="{FF2B5EF4-FFF2-40B4-BE49-F238E27FC236}">
                <a16:creationId xmlns:a16="http://schemas.microsoft.com/office/drawing/2014/main" id="{D0FBF967-78CC-695C-4C4A-3FD99A15732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45435" y="2684295"/>
            <a:ext cx="2260600" cy="714883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4400" b="1">
                <a:solidFill>
                  <a:schemeClr val="accent2"/>
                </a:solidFill>
                <a:latin typeface="+mj-lt"/>
              </a:defRPr>
            </a:lvl1pPr>
            <a:lvl2pPr algn="ctr">
              <a:buNone/>
              <a:defRPr sz="4400" b="1">
                <a:latin typeface="+mj-lt"/>
              </a:defRPr>
            </a:lvl2pPr>
            <a:lvl3pPr algn="ctr">
              <a:buNone/>
              <a:defRPr sz="4400" b="1">
                <a:latin typeface="+mj-lt"/>
              </a:defRPr>
            </a:lvl3pPr>
            <a:lvl4pPr algn="ctr">
              <a:buNone/>
              <a:defRPr sz="4400" b="1">
                <a:latin typeface="+mj-lt"/>
              </a:defRPr>
            </a:lvl4pPr>
            <a:lvl5pPr algn="ctr">
              <a:buNone/>
              <a:defRPr sz="4400" b="1">
                <a:latin typeface="+mj-lt"/>
              </a:defRPr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48" name="Text Placeholder 32">
            <a:extLst>
              <a:ext uri="{FF2B5EF4-FFF2-40B4-BE49-F238E27FC236}">
                <a16:creationId xmlns:a16="http://schemas.microsoft.com/office/drawing/2014/main" id="{CD19C3E6-829E-A136-5299-BC65E6A9D7E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322241" y="3434400"/>
            <a:ext cx="2306989" cy="352864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400">
                <a:latin typeface="+mn-lt"/>
              </a:defRPr>
            </a:lvl1pPr>
            <a:lvl2pPr algn="ctr">
              <a:buNone/>
              <a:defRPr sz="1400"/>
            </a:lvl2pPr>
            <a:lvl3pPr algn="ctr">
              <a:buNone/>
              <a:defRPr sz="1400"/>
            </a:lvl3pPr>
            <a:lvl4pPr algn="ctr">
              <a:buNone/>
              <a:defRPr sz="1400"/>
            </a:lvl4pPr>
            <a:lvl5pPr algn="ctr">
              <a:buNone/>
              <a:defRPr sz="1400"/>
            </a:lvl5pPr>
          </a:lstStyle>
          <a:p>
            <a:pPr algn="ctr"/>
            <a:r>
              <a:rPr lang="en-US" sz="140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96594C3-756A-5E2D-55F7-5AEED73DE1C0}"/>
              </a:ext>
            </a:extLst>
          </p:cNvPr>
          <p:cNvCxnSpPr>
            <a:cxnSpLocks/>
          </p:cNvCxnSpPr>
          <p:nvPr userDrawn="1"/>
        </p:nvCxnSpPr>
        <p:spPr>
          <a:xfrm>
            <a:off x="9356258" y="4014968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63D9915-3C9F-BE20-7F23-6896954CE8FC}"/>
              </a:ext>
            </a:extLst>
          </p:cNvPr>
          <p:cNvCxnSpPr>
            <a:cxnSpLocks/>
          </p:cNvCxnSpPr>
          <p:nvPr userDrawn="1"/>
        </p:nvCxnSpPr>
        <p:spPr>
          <a:xfrm>
            <a:off x="9356258" y="2593746"/>
            <a:ext cx="2238955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Placeholder 28">
            <a:extLst>
              <a:ext uri="{FF2B5EF4-FFF2-40B4-BE49-F238E27FC236}">
                <a16:creationId xmlns:a16="http://schemas.microsoft.com/office/drawing/2014/main" id="{BF20C3EE-5177-A8DE-9F0F-760883C7471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58351" y="4352015"/>
            <a:ext cx="11066462" cy="582381"/>
          </a:xfrm>
          <a:prstGeom prst="rect">
            <a:avLst/>
          </a:prstGeom>
        </p:spPr>
        <p:txBody>
          <a:bodyPr/>
          <a:lstStyle>
            <a:lvl1pPr algn="ctr">
              <a:buNone/>
              <a:defRPr sz="1200">
                <a:latin typeface="+mn-lt"/>
              </a:defRPr>
            </a:lvl1pPr>
            <a:lvl2pPr algn="ctr">
              <a:buNone/>
              <a:defRPr sz="1400">
                <a:latin typeface="+mn-lt"/>
              </a:defRPr>
            </a:lvl2pPr>
            <a:lvl3pPr algn="ctr">
              <a:buNone/>
              <a:defRPr sz="1400">
                <a:latin typeface="+mn-lt"/>
              </a:defRPr>
            </a:lvl3pPr>
            <a:lvl4pPr algn="ctr">
              <a:buNone/>
              <a:defRPr sz="1400">
                <a:latin typeface="+mn-lt"/>
              </a:defRPr>
            </a:lvl4pPr>
            <a:lvl5pPr algn="ctr">
              <a:buNone/>
              <a:defRPr sz="1400">
                <a:latin typeface="+mn-lt"/>
              </a:defRPr>
            </a:lvl5pPr>
          </a:lstStyle>
          <a:p>
            <a:pPr algn="ctr"/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Duis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aute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irure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dolor in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reprehenderit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in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voluptate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velit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esse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cillum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dolore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eu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fugiat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nulla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pariatur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  <a:b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</a:b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Excepteur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sint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occaecat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cupidatat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non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proident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sunt in culpa qui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officia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deserunt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laborum</a:t>
            </a:r>
            <a:r>
              <a:rPr lang="en-US" sz="140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59707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Way Comparison -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AA9B4078-CA84-F996-1272-2D0ADEA28C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7ADFB29-43F9-02FA-C211-5C146431D22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5527" y="690455"/>
            <a:ext cx="280946" cy="128525"/>
          </a:xfrm>
          <a:prstGeom prst="rect">
            <a:avLst/>
          </a:prstGeom>
        </p:spPr>
      </p:pic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48CDEE61-846F-B37A-9F98-88DECAC25B14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2025758" y="2745892"/>
            <a:ext cx="2273300" cy="1836175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2000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Content Placeholder 24">
            <a:extLst>
              <a:ext uri="{FF2B5EF4-FFF2-40B4-BE49-F238E27FC236}">
                <a16:creationId xmlns:a16="http://schemas.microsoft.com/office/drawing/2014/main" id="{C4E56DC2-FB67-CF1B-27DE-8F591E928E4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4965725" y="2745892"/>
            <a:ext cx="2273300" cy="1836175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2000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Content Placeholder 24">
            <a:extLst>
              <a:ext uri="{FF2B5EF4-FFF2-40B4-BE49-F238E27FC236}">
                <a16:creationId xmlns:a16="http://schemas.microsoft.com/office/drawing/2014/main" id="{F56C80E4-D003-3198-73E3-923FB09CF751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885014" y="2745892"/>
            <a:ext cx="2273300" cy="1836175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2000">
                <a:latin typeface="+mn-lt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CF6705A-67AF-C734-C473-E93766727830}"/>
              </a:ext>
            </a:extLst>
          </p:cNvPr>
          <p:cNvCxnSpPr>
            <a:cxnSpLocks/>
          </p:cNvCxnSpPr>
          <p:nvPr userDrawn="1"/>
        </p:nvCxnSpPr>
        <p:spPr>
          <a:xfrm>
            <a:off x="2042931" y="4582069"/>
            <a:ext cx="2238955" cy="0"/>
          </a:xfrm>
          <a:prstGeom prst="line">
            <a:avLst/>
          </a:prstGeom>
          <a:ln w="1905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2189A2C-33E3-FE7C-8FAD-4C95D6CADC0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58351" y="842132"/>
            <a:ext cx="11070879" cy="570966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3200" b="1">
                <a:solidFill>
                  <a:schemeClr val="accent1"/>
                </a:solidFill>
                <a:latin typeface="+mj-lt"/>
              </a:defRPr>
            </a:lvl1pPr>
            <a:lvl2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2pPr>
            <a:lvl3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3pPr>
            <a:lvl4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4pPr>
            <a:lvl5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CF078B-2EA4-A05A-047B-B003AFE71220}"/>
              </a:ext>
            </a:extLst>
          </p:cNvPr>
          <p:cNvCxnSpPr>
            <a:cxnSpLocks/>
          </p:cNvCxnSpPr>
          <p:nvPr userDrawn="1"/>
        </p:nvCxnSpPr>
        <p:spPr>
          <a:xfrm>
            <a:off x="4982898" y="4582069"/>
            <a:ext cx="2238955" cy="0"/>
          </a:xfrm>
          <a:prstGeom prst="line">
            <a:avLst/>
          </a:prstGeom>
          <a:ln w="1905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08F9E47-C822-98CD-E83B-AB7C55DC597E}"/>
              </a:ext>
            </a:extLst>
          </p:cNvPr>
          <p:cNvCxnSpPr>
            <a:cxnSpLocks/>
          </p:cNvCxnSpPr>
          <p:nvPr userDrawn="1"/>
        </p:nvCxnSpPr>
        <p:spPr>
          <a:xfrm>
            <a:off x="7902187" y="4582069"/>
            <a:ext cx="2238955" cy="0"/>
          </a:xfrm>
          <a:prstGeom prst="line">
            <a:avLst/>
          </a:prstGeom>
          <a:ln w="1905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5E4CB1B-F206-0DD2-5A67-4FA06B8BC10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58800" y="1603375"/>
            <a:ext cx="11069638" cy="846138"/>
          </a:xfrm>
          <a:prstGeom prst="rect">
            <a:avLst/>
          </a:prstGeom>
        </p:spPr>
        <p:txBody>
          <a:bodyPr/>
          <a:lstStyle>
            <a:lvl1pPr indent="0" algn="ctr">
              <a:buNone/>
              <a:defRPr sz="2000" b="1">
                <a:solidFill>
                  <a:schemeClr val="accent1"/>
                </a:solidFill>
                <a:latin typeface="+mj-lt"/>
              </a:defRPr>
            </a:lvl1pPr>
            <a:lvl2pPr indent="0" algn="ctr">
              <a:buNone/>
              <a:defRPr sz="2000" b="1">
                <a:latin typeface="+mj-lt"/>
              </a:defRPr>
            </a:lvl2pPr>
            <a:lvl3pPr indent="0" algn="ctr">
              <a:buNone/>
              <a:defRPr sz="2000" b="1">
                <a:latin typeface="+mj-lt"/>
              </a:defRPr>
            </a:lvl3pPr>
            <a:lvl4pPr indent="0" algn="ctr">
              <a:buNone/>
              <a:defRPr sz="2000" b="1">
                <a:latin typeface="+mj-lt"/>
              </a:defRPr>
            </a:lvl4pPr>
            <a:lvl5pPr indent="0" algn="ctr">
              <a:buNone/>
              <a:defRPr sz="20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038226DD-6886-F762-E3BB-B88BF102CD8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025758" y="4679562"/>
            <a:ext cx="2273300" cy="545573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Icon Label</a:t>
            </a:r>
          </a:p>
        </p:txBody>
      </p:sp>
      <p:sp>
        <p:nvSpPr>
          <p:cNvPr id="36" name="Text Placeholder 34">
            <a:extLst>
              <a:ext uri="{FF2B5EF4-FFF2-40B4-BE49-F238E27FC236}">
                <a16:creationId xmlns:a16="http://schemas.microsoft.com/office/drawing/2014/main" id="{7365EDFA-036D-C881-4D45-C80A2964EC1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965725" y="4679562"/>
            <a:ext cx="2273300" cy="545573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Icon Label</a:t>
            </a:r>
          </a:p>
        </p:txBody>
      </p:sp>
      <p:sp>
        <p:nvSpPr>
          <p:cNvPr id="37" name="Text Placeholder 34">
            <a:extLst>
              <a:ext uri="{FF2B5EF4-FFF2-40B4-BE49-F238E27FC236}">
                <a16:creationId xmlns:a16="http://schemas.microsoft.com/office/drawing/2014/main" id="{9B48422C-3649-5EC3-9817-9E46EC79E0B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885014" y="4679562"/>
            <a:ext cx="2273300" cy="545573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Icon Label</a:t>
            </a:r>
          </a:p>
        </p:txBody>
      </p:sp>
    </p:spTree>
    <p:extLst>
      <p:ext uri="{BB962C8B-B14F-4D97-AF65-F5344CB8AC3E}">
        <p14:creationId xmlns:p14="http://schemas.microsoft.com/office/powerpoint/2010/main" val="2940841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D3FC6E-A598-6798-5BDA-F5BBA13967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448829E-50AC-55FA-7169-63DB8EEFD3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77" y="0"/>
            <a:ext cx="6079523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E238AFF-682C-D3B9-C768-9A7C930282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2927" y="1111169"/>
            <a:ext cx="5239471" cy="5324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323A72B-0998-4A7C-7CD4-850C7BE80A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42926" y="1759673"/>
            <a:ext cx="5239471" cy="37938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F5224FB8-4835-10EB-FF32-991B71D0A9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3647" y="2339535"/>
            <a:ext cx="5238750" cy="34707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n-lt"/>
              </a:defRPr>
            </a:lvl1pPr>
            <a:lvl2pPr indent="0">
              <a:buNone/>
              <a:defRPr sz="2000">
                <a:latin typeface="+mn-lt"/>
              </a:defRPr>
            </a:lvl2pPr>
            <a:lvl3pPr indent="0">
              <a:buNone/>
              <a:defRPr sz="2000">
                <a:latin typeface="+mn-lt"/>
              </a:defRPr>
            </a:lvl3pPr>
            <a:lvl4pPr indent="0">
              <a:buNone/>
              <a:defRPr sz="2000">
                <a:latin typeface="+mn-lt"/>
              </a:defRPr>
            </a:lvl4pPr>
            <a:lvl5pPr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quis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esse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est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4372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C6F38023-FEA4-63D3-9783-2638A1DBA3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01731" y="0"/>
            <a:ext cx="6079523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FCB46A-4B87-CDC8-C709-46BC3A5FDE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EE80F43-CAE8-60B0-E282-92202BAB3E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6529" y="1111169"/>
            <a:ext cx="5239471" cy="5324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B94C46B-980B-9B39-F15F-4E1DB943A0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6528" y="1759673"/>
            <a:ext cx="5239471" cy="37938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83D64AF8-5109-2198-4BBA-87826D4BF4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7249" y="2339535"/>
            <a:ext cx="5238750" cy="34707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n-lt"/>
              </a:defRPr>
            </a:lvl1pPr>
            <a:lvl2pPr indent="0">
              <a:buNone/>
              <a:defRPr sz="2000">
                <a:latin typeface="+mn-lt"/>
              </a:defRPr>
            </a:lvl2pPr>
            <a:lvl3pPr indent="0">
              <a:buNone/>
              <a:defRPr sz="2000">
                <a:latin typeface="+mn-lt"/>
              </a:defRPr>
            </a:lvl3pPr>
            <a:lvl4pPr indent="0">
              <a:buNone/>
              <a:defRPr sz="2000">
                <a:latin typeface="+mn-lt"/>
              </a:defRPr>
            </a:lvl4pPr>
            <a:lvl5pPr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quis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esse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est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6986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Image Right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4B574181-A46F-AC6C-90F6-CD75A544CF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44038" y="0"/>
            <a:ext cx="8247962" cy="6858000"/>
          </a:xfrm>
          <a:custGeom>
            <a:avLst/>
            <a:gdLst>
              <a:gd name="connsiteX0" fmla="*/ 1564395 w 8247962"/>
              <a:gd name="connsiteY0" fmla="*/ 0 h 6858000"/>
              <a:gd name="connsiteX1" fmla="*/ 4494882 w 8247962"/>
              <a:gd name="connsiteY1" fmla="*/ 0 h 6858000"/>
              <a:gd name="connsiteX2" fmla="*/ 6257581 w 8247962"/>
              <a:gd name="connsiteY2" fmla="*/ 0 h 6858000"/>
              <a:gd name="connsiteX3" fmla="*/ 8247962 w 8247962"/>
              <a:gd name="connsiteY3" fmla="*/ 0 h 6858000"/>
              <a:gd name="connsiteX4" fmla="*/ 8247962 w 8247962"/>
              <a:gd name="connsiteY4" fmla="*/ 6858000 h 6858000"/>
              <a:gd name="connsiteX5" fmla="*/ 4693186 w 8247962"/>
              <a:gd name="connsiteY5" fmla="*/ 6858000 h 6858000"/>
              <a:gd name="connsiteX6" fmla="*/ 4494882 w 8247962"/>
              <a:gd name="connsiteY6" fmla="*/ 6858000 h 6858000"/>
              <a:gd name="connsiteX7" fmla="*/ 0 w 824796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47962" h="6858000">
                <a:moveTo>
                  <a:pt x="1564395" y="0"/>
                </a:moveTo>
                <a:lnTo>
                  <a:pt x="4494882" y="0"/>
                </a:lnTo>
                <a:lnTo>
                  <a:pt x="6257581" y="0"/>
                </a:lnTo>
                <a:lnTo>
                  <a:pt x="8247962" y="0"/>
                </a:lnTo>
                <a:lnTo>
                  <a:pt x="8247962" y="6858000"/>
                </a:lnTo>
                <a:lnTo>
                  <a:pt x="4693186" y="6858000"/>
                </a:lnTo>
                <a:lnTo>
                  <a:pt x="449488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C30BDF-D83A-50E0-8F1A-D5BCF7CF0E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5471" y="6235641"/>
            <a:ext cx="1244600" cy="379385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8C0364D-D3C3-7E5C-2252-40FCA2B9DE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0976" y="1272833"/>
            <a:ext cx="4335341" cy="5324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Closing Slide Title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21ABAB0A-2E16-EEC6-AC81-4933363568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0974" y="2114451"/>
            <a:ext cx="4335341" cy="347071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latin typeface="+mn-lt"/>
              </a:defRPr>
            </a:lvl1pPr>
            <a:lvl2pPr>
              <a:buNone/>
              <a:defRPr sz="2000">
                <a:latin typeface="+mn-lt"/>
              </a:defRPr>
            </a:lvl2pPr>
            <a:lvl3pPr>
              <a:buNone/>
              <a:defRPr sz="2000">
                <a:latin typeface="+mn-lt"/>
              </a:defRPr>
            </a:lvl3pPr>
            <a:lvl4pPr>
              <a:buNone/>
              <a:defRPr sz="2000">
                <a:latin typeface="+mn-lt"/>
              </a:defRPr>
            </a:lvl4pPr>
            <a:lvl5pPr>
              <a:buNone/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Contact Info</a:t>
            </a:r>
          </a:p>
        </p:txBody>
      </p:sp>
    </p:spTree>
    <p:extLst>
      <p:ext uri="{BB962C8B-B14F-4D97-AF65-F5344CB8AC3E}">
        <p14:creationId xmlns:p14="http://schemas.microsoft.com/office/powerpoint/2010/main" val="2354973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7509D26-6008-1A64-EB27-370B9CA1F8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56411" y="6248521"/>
            <a:ext cx="1244601" cy="37868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70898C-D16B-A9B8-D69A-4D2E5A609E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6513" y="2025913"/>
            <a:ext cx="10019898" cy="1770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6000" b="1">
                <a:latin typeface="+mj-lt"/>
              </a:defRPr>
            </a:lvl1pPr>
            <a:lvl2pPr>
              <a:buFontTx/>
              <a:buNone/>
              <a:defRPr sz="6000" b="1">
                <a:latin typeface="+mj-lt"/>
              </a:defRPr>
            </a:lvl2pPr>
            <a:lvl3pPr>
              <a:buFontTx/>
              <a:buNone/>
              <a:defRPr sz="6000" b="1">
                <a:latin typeface="+mj-lt"/>
              </a:defRPr>
            </a:lvl3pPr>
            <a:lvl4pPr>
              <a:buFontTx/>
              <a:buNone/>
              <a:defRPr sz="6000" b="1">
                <a:latin typeface="+mj-lt"/>
              </a:defRPr>
            </a:lvl4pPr>
            <a:lvl5pPr>
              <a:buFontTx/>
              <a:buNone/>
              <a:defRPr sz="6000" b="1">
                <a:latin typeface="+mj-lt"/>
              </a:defRPr>
            </a:lvl5pPr>
          </a:lstStyle>
          <a:p>
            <a:pPr>
              <a:lnSpc>
                <a:spcPts val="6820"/>
              </a:lnSpc>
            </a:pPr>
            <a:r>
              <a:rPr lang="en-US" sz="60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UCR Presentation Slide Deck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DA23E62F-64E7-C605-A3FB-8C1D5C41C5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6513" y="3936076"/>
            <a:ext cx="4451350" cy="786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>
                <a:solidFill>
                  <a:schemeClr val="bg1"/>
                </a:solidFill>
                <a:latin typeface="+mn-lt"/>
              </a:defRPr>
            </a:lvl2pPr>
            <a:lvl3pPr>
              <a:buNone/>
              <a:defRPr sz="2000">
                <a:solidFill>
                  <a:schemeClr val="bg1"/>
                </a:solidFill>
                <a:latin typeface="+mn-lt"/>
              </a:defRPr>
            </a:lvl3pPr>
            <a:lvl4pPr>
              <a:buNone/>
              <a:defRPr sz="2000">
                <a:solidFill>
                  <a:schemeClr val="bg1"/>
                </a:solidFill>
                <a:latin typeface="+mn-lt"/>
              </a:defRPr>
            </a:lvl4pPr>
            <a:lvl5pPr>
              <a:buNone/>
              <a:defRPr sz="2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Presentation Date</a:t>
            </a:r>
          </a:p>
        </p:txBody>
      </p:sp>
    </p:spTree>
    <p:extLst>
      <p:ext uri="{BB962C8B-B14F-4D97-AF65-F5344CB8AC3E}">
        <p14:creationId xmlns:p14="http://schemas.microsoft.com/office/powerpoint/2010/main" val="2791240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FCDD2D-F9E8-0B81-FDB6-97F658955E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85667" y="704258"/>
            <a:ext cx="1220667" cy="870290"/>
          </a:xfrm>
          <a:prstGeom prst="rect">
            <a:avLst/>
          </a:prstGeom>
        </p:spPr>
      </p:pic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FBBA4F8F-2CE8-F136-689A-BE3AEE9347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6051" y="2359460"/>
            <a:ext cx="10019898" cy="1770062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FontTx/>
              <a:buNone/>
              <a:defRPr sz="6000" b="1">
                <a:latin typeface="+mj-lt"/>
              </a:defRPr>
            </a:lvl1pPr>
            <a:lvl2pPr>
              <a:buFontTx/>
              <a:buNone/>
              <a:defRPr sz="6000" b="1">
                <a:latin typeface="+mj-lt"/>
              </a:defRPr>
            </a:lvl2pPr>
            <a:lvl3pPr>
              <a:buFontTx/>
              <a:buNone/>
              <a:defRPr sz="6000" b="1">
                <a:latin typeface="+mj-lt"/>
              </a:defRPr>
            </a:lvl3pPr>
            <a:lvl4pPr>
              <a:buFontTx/>
              <a:buNone/>
              <a:defRPr sz="6000" b="1">
                <a:latin typeface="+mj-lt"/>
              </a:defRPr>
            </a:lvl4pPr>
            <a:lvl5pPr>
              <a:buFontTx/>
              <a:buNone/>
              <a:defRPr sz="6000" b="1">
                <a:latin typeface="+mj-lt"/>
              </a:defRPr>
            </a:lvl5pPr>
          </a:lstStyle>
          <a:p>
            <a:pPr>
              <a:lnSpc>
                <a:spcPts val="6820"/>
              </a:lnSpc>
            </a:pPr>
            <a:r>
              <a:rPr lang="en-US" sz="60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Section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394D2FCF-D805-03E0-D907-F58080A124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86051" y="4318040"/>
            <a:ext cx="10019898" cy="78639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>
                <a:solidFill>
                  <a:schemeClr val="bg1"/>
                </a:solidFill>
                <a:latin typeface="+mn-lt"/>
              </a:defRPr>
            </a:lvl2pPr>
            <a:lvl3pPr>
              <a:buNone/>
              <a:defRPr sz="2000">
                <a:solidFill>
                  <a:schemeClr val="bg1"/>
                </a:solidFill>
                <a:latin typeface="+mn-lt"/>
              </a:defRPr>
            </a:lvl3pPr>
            <a:lvl4pPr>
              <a:buNone/>
              <a:defRPr sz="2000">
                <a:solidFill>
                  <a:schemeClr val="bg1"/>
                </a:solidFill>
                <a:latin typeface="+mn-lt"/>
              </a:defRPr>
            </a:lvl4pPr>
            <a:lvl5pPr>
              <a:buNone/>
              <a:defRPr sz="2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Subtitle Goes Here Like This</a:t>
            </a:r>
          </a:p>
        </p:txBody>
      </p:sp>
    </p:spTree>
    <p:extLst>
      <p:ext uri="{BB962C8B-B14F-4D97-AF65-F5344CB8AC3E}">
        <p14:creationId xmlns:p14="http://schemas.microsoft.com/office/powerpoint/2010/main" val="2472857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8CDB3F-1AFD-1400-5998-CA54AB72D7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07754" y="615909"/>
            <a:ext cx="1976492" cy="601366"/>
          </a:xfrm>
          <a:prstGeom prst="rect">
            <a:avLst/>
          </a:prstGeom>
        </p:spPr>
      </p:pic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5A5716F6-FC96-EED5-5D8F-D8435FF49C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6051" y="2359460"/>
            <a:ext cx="10019898" cy="1770062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FontTx/>
              <a:buNone/>
              <a:defRPr sz="60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buFontTx/>
              <a:buNone/>
              <a:defRPr sz="6000" b="1">
                <a:latin typeface="+mj-lt"/>
              </a:defRPr>
            </a:lvl2pPr>
            <a:lvl3pPr>
              <a:buFontTx/>
              <a:buNone/>
              <a:defRPr sz="6000" b="1">
                <a:latin typeface="+mj-lt"/>
              </a:defRPr>
            </a:lvl3pPr>
            <a:lvl4pPr>
              <a:buFontTx/>
              <a:buNone/>
              <a:defRPr sz="6000" b="1">
                <a:latin typeface="+mj-lt"/>
              </a:defRPr>
            </a:lvl4pPr>
            <a:lvl5pPr>
              <a:buFontTx/>
              <a:buNone/>
              <a:defRPr sz="6000" b="1">
                <a:latin typeface="+mj-lt"/>
              </a:defRPr>
            </a:lvl5pPr>
          </a:lstStyle>
          <a:p>
            <a:pPr>
              <a:lnSpc>
                <a:spcPts val="6820"/>
              </a:lnSpc>
            </a:pPr>
            <a:r>
              <a:rPr lang="en-US" sz="6000" b="1" spc="-150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Section Title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817AD9E-D409-1F20-5E95-963ECCA0C2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86051" y="4318040"/>
            <a:ext cx="10019898" cy="78639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>
                <a:solidFill>
                  <a:schemeClr val="bg1"/>
                </a:solidFill>
                <a:latin typeface="+mn-lt"/>
              </a:defRPr>
            </a:lvl2pPr>
            <a:lvl3pPr>
              <a:buNone/>
              <a:defRPr sz="2000">
                <a:solidFill>
                  <a:schemeClr val="bg1"/>
                </a:solidFill>
                <a:latin typeface="+mn-lt"/>
              </a:defRPr>
            </a:lvl3pPr>
            <a:lvl4pPr>
              <a:buNone/>
              <a:defRPr sz="2000">
                <a:solidFill>
                  <a:schemeClr val="bg1"/>
                </a:solidFill>
                <a:latin typeface="+mn-lt"/>
              </a:defRPr>
            </a:lvl4pPr>
            <a:lvl5pPr>
              <a:buNone/>
              <a:defRPr sz="2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Subtitle Goes Here Like This</a:t>
            </a:r>
          </a:p>
        </p:txBody>
      </p:sp>
    </p:spTree>
    <p:extLst>
      <p:ext uri="{BB962C8B-B14F-4D97-AF65-F5344CB8AC3E}">
        <p14:creationId xmlns:p14="http://schemas.microsoft.com/office/powerpoint/2010/main" val="408197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D3FC6E-A598-6798-5BDA-F5BBA13967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80505DA2-B11D-469C-1085-76380871E7A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72221" y="1847902"/>
            <a:ext cx="444904" cy="203531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5299D50-B7C9-9145-C8E4-97D987FEA2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4856" y="2222375"/>
            <a:ext cx="10682288" cy="2905125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5400" b="1">
                <a:solidFill>
                  <a:schemeClr val="accent1"/>
                </a:solidFill>
                <a:latin typeface="+mj-lt"/>
              </a:defRPr>
            </a:lvl1pPr>
            <a:lvl2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2pPr>
            <a:lvl3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3pPr>
            <a:lvl4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4pPr>
            <a:lvl5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Section Title</a:t>
            </a:r>
          </a:p>
          <a:p>
            <a:pPr lvl="0"/>
            <a:r>
              <a:rPr lang="en-US" dirty="0"/>
              <a:t>Goes Here Like This</a:t>
            </a:r>
          </a:p>
        </p:txBody>
      </p:sp>
    </p:spTree>
    <p:extLst>
      <p:ext uri="{BB962C8B-B14F-4D97-AF65-F5344CB8AC3E}">
        <p14:creationId xmlns:p14="http://schemas.microsoft.com/office/powerpoint/2010/main" val="2275250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5C884A-3081-F601-03E5-5232F1B14015}"/>
              </a:ext>
            </a:extLst>
          </p:cNvPr>
          <p:cNvSpPr/>
          <p:nvPr userDrawn="1"/>
        </p:nvSpPr>
        <p:spPr>
          <a:xfrm>
            <a:off x="-30694" y="0"/>
            <a:ext cx="12222694" cy="6858000"/>
          </a:xfrm>
          <a:prstGeom prst="rect">
            <a:avLst/>
          </a:prstGeom>
          <a:solidFill>
            <a:srgbClr val="003DA5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8B496A-67CD-892C-E689-1BDED246EF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56411" y="6248521"/>
            <a:ext cx="1244601" cy="37868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BC1735C-F93E-BAE4-DD96-4FD3752906F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72221" y="1847902"/>
            <a:ext cx="444904" cy="203531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882302E-AA38-3339-5264-6C5D179B3B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4856" y="2222375"/>
            <a:ext cx="10682288" cy="2905125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5400" b="1">
                <a:solidFill>
                  <a:schemeClr val="bg1"/>
                </a:solidFill>
                <a:latin typeface="+mj-lt"/>
              </a:defRPr>
            </a:lvl1pPr>
            <a:lvl2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2pPr>
            <a:lvl3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3pPr>
            <a:lvl4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4pPr>
            <a:lvl5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Section Title</a:t>
            </a:r>
          </a:p>
          <a:p>
            <a:pPr lvl="0"/>
            <a:r>
              <a:rPr lang="en-US" dirty="0"/>
              <a:t>Goes Here Like This</a:t>
            </a:r>
          </a:p>
        </p:txBody>
      </p:sp>
    </p:spTree>
    <p:extLst>
      <p:ext uri="{BB962C8B-B14F-4D97-AF65-F5344CB8AC3E}">
        <p14:creationId xmlns:p14="http://schemas.microsoft.com/office/powerpoint/2010/main" val="2252412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C87E4B-34AA-212B-8D05-55F70407B0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56411" y="6248521"/>
            <a:ext cx="1244601" cy="37868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09342E5-671D-5279-D1DB-1527D131152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72221" y="1847902"/>
            <a:ext cx="444904" cy="203531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4C3197D-6473-6BC7-D45F-7B008B1D54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4856" y="2222375"/>
            <a:ext cx="10682288" cy="2905125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5400" b="1">
                <a:solidFill>
                  <a:schemeClr val="bg1"/>
                </a:solidFill>
                <a:latin typeface="+mj-lt"/>
              </a:defRPr>
            </a:lvl1pPr>
            <a:lvl2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2pPr>
            <a:lvl3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3pPr>
            <a:lvl4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4pPr>
            <a:lvl5pPr algn="ctr">
              <a:buNone/>
              <a:defRPr sz="6000"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Section Title</a:t>
            </a:r>
          </a:p>
          <a:p>
            <a:pPr lvl="0"/>
            <a:r>
              <a:rPr lang="en-US" dirty="0"/>
              <a:t>Goes Here Like This</a:t>
            </a:r>
          </a:p>
        </p:txBody>
      </p:sp>
    </p:spTree>
    <p:extLst>
      <p:ext uri="{BB962C8B-B14F-4D97-AF65-F5344CB8AC3E}">
        <p14:creationId xmlns:p14="http://schemas.microsoft.com/office/powerpoint/2010/main" val="306376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D3FC6E-A598-6798-5BDA-F5BBA13967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72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D3FC6E-A598-6798-5BDA-F5BBA13967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413" y="6235641"/>
            <a:ext cx="1244600" cy="37938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E169FA-714D-37BD-2A4E-4292610FB2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599" y="625475"/>
            <a:ext cx="10972799" cy="41596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4491EBC-544E-1E61-2E4C-62FFF6E1526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159766"/>
            <a:ext cx="10972798" cy="4052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3E7467D1-F8E4-EE38-A8D2-4AED82E111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599" y="1898248"/>
            <a:ext cx="10972801" cy="391200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latin typeface="+mn-lt"/>
              </a:defRPr>
            </a:lvl1pPr>
            <a:lvl2pPr indent="0">
              <a:buNone/>
              <a:defRPr sz="1800">
                <a:latin typeface="+mn-lt"/>
              </a:defRPr>
            </a:lvl2pPr>
            <a:lvl3pPr indent="0">
              <a:buNone/>
              <a:defRPr sz="1800">
                <a:latin typeface="+mn-lt"/>
              </a:defRPr>
            </a:lvl3pPr>
            <a:lvl4pPr indent="0">
              <a:buNone/>
              <a:defRPr sz="1800">
                <a:latin typeface="+mn-lt"/>
              </a:defRPr>
            </a:lvl4pPr>
            <a:lvl5pPr indent="0">
              <a:buNone/>
              <a:defRPr sz="1800">
                <a:latin typeface="+mn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quis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esse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est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4029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2895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2" r:id="rId2"/>
    <p:sldLayoutId id="2147483731" r:id="rId3"/>
    <p:sldLayoutId id="2147483730" r:id="rId4"/>
    <p:sldLayoutId id="2147483727" r:id="rId5"/>
    <p:sldLayoutId id="2147483729" r:id="rId6"/>
    <p:sldLayoutId id="2147483734" r:id="rId7"/>
    <p:sldLayoutId id="2147483735" r:id="rId8"/>
    <p:sldLayoutId id="2147483736" r:id="rId9"/>
    <p:sldLayoutId id="2147483740" r:id="rId10"/>
    <p:sldLayoutId id="2147483742" r:id="rId11"/>
    <p:sldLayoutId id="2147483741" r:id="rId12"/>
    <p:sldLayoutId id="2147483737" r:id="rId13"/>
    <p:sldLayoutId id="2147483738" r:id="rId14"/>
    <p:sldLayoutId id="214748373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svg"/><Relationship Id="rId5" Type="http://schemas.openxmlformats.org/officeDocument/2006/relationships/image" Target="../media/image10.svg"/><Relationship Id="rId4" Type="http://schemas.openxmlformats.org/officeDocument/2006/relationships/image" Target="../media/image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89A479-10C1-4DB5-921B-71E66460C1E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6513" y="2025913"/>
            <a:ext cx="10019898" cy="177006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Fira Sans" panose="020B0503050000020004" pitchFamily="34" charset="0"/>
                <a:cs typeface="+mn-cs"/>
              </a:rPr>
              <a:t>UCR Presentation Title Slide Option 1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7526A8-D02F-60E0-617C-F886D97B2B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8043" y="3936076"/>
            <a:ext cx="4451350" cy="786395"/>
          </a:xfrm>
        </p:spPr>
        <p:txBody>
          <a:bodyPr/>
          <a:lstStyle/>
          <a:p>
            <a:r>
              <a:rPr lang="en-US" dirty="0"/>
              <a:t>Presenter Name</a:t>
            </a:r>
          </a:p>
          <a:p>
            <a:r>
              <a:rPr lang="en-US" dirty="0"/>
              <a:t>00/00/00</a:t>
            </a:r>
          </a:p>
        </p:txBody>
      </p:sp>
    </p:spTree>
    <p:extLst>
      <p:ext uri="{BB962C8B-B14F-4D97-AF65-F5344CB8AC3E}">
        <p14:creationId xmlns:p14="http://schemas.microsoft.com/office/powerpoint/2010/main" val="19032394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" y="690455"/>
            <a:ext cx="280946" cy="128525"/>
          </a:xfrm>
          <a:prstGeom prst="rect">
            <a:avLst/>
          </a:prstGeom>
        </p:spPr>
      </p:pic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CE23D64A-B6A0-6282-506F-2ADBB3FE91B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96709" y="848446"/>
            <a:ext cx="10972799" cy="415960"/>
          </a:xfrm>
        </p:spPr>
        <p:txBody>
          <a:bodyPr/>
          <a:lstStyle/>
          <a:p>
            <a:r>
              <a:rPr lang="en-US" dirty="0"/>
              <a:t>Slide Title 3 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DC2229F3-98AB-E0B6-6D65-2D07B604502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519288" y="1382737"/>
            <a:ext cx="10972798" cy="405294"/>
          </a:xfrm>
        </p:spPr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03C8E6-8B63-ABE9-477B-2DE42AC30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01.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1D6135A6-67B1-F4B5-0083-A3FC0FF997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+mn-lt"/>
              </a:rPr>
              <a:t>Lorem ipsum dolor sit </a:t>
            </a:r>
            <a:r>
              <a:rPr lang="en-US" dirty="0" err="1">
                <a:latin typeface="+mn-lt"/>
              </a:rPr>
              <a:t>amet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consectetur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adipiscing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elit</a:t>
            </a:r>
            <a:r>
              <a:rPr lang="en-US" dirty="0">
                <a:latin typeface="+mn-lt"/>
              </a:rPr>
              <a:t>, sed do </a:t>
            </a:r>
            <a:r>
              <a:rPr lang="en-US" dirty="0" err="1">
                <a:latin typeface="+mn-lt"/>
              </a:rPr>
              <a:t>eiusmod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tempor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incididunt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</a:t>
            </a:r>
            <a:r>
              <a:rPr lang="en-US" dirty="0">
                <a:latin typeface="+mn-lt"/>
              </a:rPr>
              <a:t> labore et dolore magna </a:t>
            </a:r>
            <a:r>
              <a:rPr lang="en-US" dirty="0" err="1">
                <a:latin typeface="+mn-lt"/>
              </a:rPr>
              <a:t>aliqua</a:t>
            </a: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03B2FC-7512-EBD6-555A-4FBBB71409F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02.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8D960892-2EAB-4678-1073-317ACD15208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Lorem ipsum dolor sit </a:t>
            </a:r>
            <a:r>
              <a:rPr lang="en-US" dirty="0" err="1">
                <a:latin typeface="+mn-lt"/>
              </a:rPr>
              <a:t>amet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consectetur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adipiscing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elit</a:t>
            </a:r>
            <a:r>
              <a:rPr lang="en-US" dirty="0">
                <a:latin typeface="+mn-lt"/>
              </a:rPr>
              <a:t>, sed do </a:t>
            </a:r>
            <a:r>
              <a:rPr lang="en-US" dirty="0" err="1">
                <a:latin typeface="+mn-lt"/>
              </a:rPr>
              <a:t>eiusmod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tempor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incididunt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</a:t>
            </a:r>
            <a:r>
              <a:rPr lang="en-US" dirty="0">
                <a:latin typeface="+mn-lt"/>
              </a:rPr>
              <a:t> labore et dolore magna </a:t>
            </a:r>
            <a:r>
              <a:rPr lang="en-US" dirty="0" err="1">
                <a:latin typeface="+mn-lt"/>
              </a:rPr>
              <a:t>aliqua</a:t>
            </a: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A9FB98-F9F6-8F2A-AB11-4246DCDB47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03.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75C36D36-414F-EFF8-6964-BC9AD32B9B6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+mn-lt"/>
              </a:rPr>
              <a:t>Lorem ipsum dolor sit </a:t>
            </a:r>
            <a:r>
              <a:rPr lang="en-US" dirty="0" err="1">
                <a:latin typeface="+mn-lt"/>
              </a:rPr>
              <a:t>amet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consectetur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adipiscing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elit</a:t>
            </a:r>
            <a:r>
              <a:rPr lang="en-US" dirty="0">
                <a:latin typeface="+mn-lt"/>
              </a:rPr>
              <a:t>, sed do </a:t>
            </a:r>
            <a:r>
              <a:rPr lang="en-US" dirty="0" err="1">
                <a:latin typeface="+mn-lt"/>
              </a:rPr>
              <a:t>eiusmod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tempor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incididunt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</a:t>
            </a:r>
            <a:r>
              <a:rPr lang="en-US" dirty="0">
                <a:latin typeface="+mn-lt"/>
              </a:rPr>
              <a:t> labore et dolore magna </a:t>
            </a:r>
            <a:r>
              <a:rPr lang="en-US" dirty="0" err="1">
                <a:latin typeface="+mn-lt"/>
              </a:rPr>
              <a:t>aliqua</a:t>
            </a: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07F8DA3-DEFF-41AB-83ED-A9780D4A119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04.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201A30E4-8BD0-2523-7058-DDDA709135F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+mn-lt"/>
              </a:rPr>
              <a:t>Lorem ipsum dolor sit </a:t>
            </a:r>
            <a:r>
              <a:rPr lang="en-US" dirty="0" err="1">
                <a:latin typeface="+mn-lt"/>
              </a:rPr>
              <a:t>amet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consectetur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adipiscing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elit</a:t>
            </a:r>
            <a:r>
              <a:rPr lang="en-US" dirty="0">
                <a:latin typeface="+mn-lt"/>
              </a:rPr>
              <a:t>, sed do </a:t>
            </a:r>
            <a:r>
              <a:rPr lang="en-US" dirty="0" err="1">
                <a:latin typeface="+mn-lt"/>
              </a:rPr>
              <a:t>eiusmod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tempor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incididunt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</a:t>
            </a:r>
            <a:r>
              <a:rPr lang="en-US" dirty="0">
                <a:latin typeface="+mn-lt"/>
              </a:rPr>
              <a:t> labore et dolore magna </a:t>
            </a:r>
            <a:r>
              <a:rPr lang="en-US" dirty="0" err="1">
                <a:latin typeface="+mn-lt"/>
              </a:rPr>
              <a:t>aliqua</a:t>
            </a: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5BF3CF3-0F73-38DA-C5C0-311C933D562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05.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8F223BD5-82D7-E24E-1829-41FA878A4A9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+mn-lt"/>
              </a:rPr>
              <a:t>Lorem ipsum dolor sit </a:t>
            </a:r>
            <a:r>
              <a:rPr lang="en-US" dirty="0" err="1">
                <a:latin typeface="+mn-lt"/>
              </a:rPr>
              <a:t>amet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consectetur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adipiscing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elit</a:t>
            </a:r>
            <a:r>
              <a:rPr lang="en-US" dirty="0">
                <a:latin typeface="+mn-lt"/>
              </a:rPr>
              <a:t>, sed do </a:t>
            </a:r>
            <a:r>
              <a:rPr lang="en-US" dirty="0" err="1">
                <a:latin typeface="+mn-lt"/>
              </a:rPr>
              <a:t>eiusmod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tempor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incididunt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</a:t>
            </a:r>
            <a:r>
              <a:rPr lang="en-US" dirty="0">
                <a:latin typeface="+mn-lt"/>
              </a:rPr>
              <a:t> labore et dolore magna </a:t>
            </a:r>
            <a:r>
              <a:rPr lang="en-US" dirty="0" err="1">
                <a:latin typeface="+mn-lt"/>
              </a:rPr>
              <a:t>aliqua</a:t>
            </a: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49B8891-86FA-4957-1BDC-6E5720D23CE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06.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9D194510-7C52-B67C-E62F-3F822FAE582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+mn-lt"/>
              </a:rPr>
              <a:t>Lorem ipsum dolor sit </a:t>
            </a:r>
            <a:r>
              <a:rPr lang="en-US" dirty="0" err="1">
                <a:latin typeface="+mn-lt"/>
              </a:rPr>
              <a:t>amet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consectetur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adipiscing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elit</a:t>
            </a:r>
            <a:r>
              <a:rPr lang="en-US" dirty="0">
                <a:latin typeface="+mn-lt"/>
              </a:rPr>
              <a:t>, sed do </a:t>
            </a:r>
            <a:r>
              <a:rPr lang="en-US" dirty="0" err="1">
                <a:latin typeface="+mn-lt"/>
              </a:rPr>
              <a:t>eiusmod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tempor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incididunt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</a:t>
            </a:r>
            <a:r>
              <a:rPr lang="en-US" dirty="0">
                <a:latin typeface="+mn-lt"/>
              </a:rPr>
              <a:t> labore et dolore magna </a:t>
            </a:r>
            <a:r>
              <a:rPr lang="en-US" dirty="0" err="1">
                <a:latin typeface="+mn-lt"/>
              </a:rPr>
              <a:t>aliqua</a:t>
            </a: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027426-3E53-21E1-29A2-D0178847A37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Content Slide 3</a:t>
            </a:r>
          </a:p>
        </p:txBody>
      </p:sp>
    </p:spTree>
    <p:extLst>
      <p:ext uri="{BB962C8B-B14F-4D97-AF65-F5344CB8AC3E}">
        <p14:creationId xmlns:p14="http://schemas.microsoft.com/office/powerpoint/2010/main" val="493002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39ACA581-CD4E-EB0B-F379-F944BC3BD56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Stats Slide Title 4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B5AF3DEC-E6BC-ECE4-4C1D-9B0B3818F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b="1" dirty="0">
                <a:solidFill>
                  <a:schemeClr val="accent1"/>
                </a:solidFill>
              </a:rPr>
              <a:t>Lorem ipsum dolor sit </a:t>
            </a:r>
            <a:r>
              <a:rPr lang="en-US" b="1" dirty="0" err="1">
                <a:solidFill>
                  <a:schemeClr val="accent1"/>
                </a:solidFill>
              </a:rPr>
              <a:t>amet</a:t>
            </a:r>
            <a:r>
              <a:rPr lang="en-US" b="1" dirty="0">
                <a:solidFill>
                  <a:schemeClr val="accent1"/>
                </a:solidFill>
              </a:rPr>
              <a:t>, </a:t>
            </a:r>
            <a:r>
              <a:rPr lang="en-US" b="1" dirty="0" err="1">
                <a:solidFill>
                  <a:schemeClr val="accent1"/>
                </a:solidFill>
              </a:rPr>
              <a:t>consectetur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 err="1">
                <a:solidFill>
                  <a:schemeClr val="accent1"/>
                </a:solidFill>
              </a:rPr>
              <a:t>adipiscing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 err="1">
                <a:solidFill>
                  <a:schemeClr val="accent1"/>
                </a:solidFill>
              </a:rPr>
              <a:t>elit</a:t>
            </a:r>
            <a:r>
              <a:rPr lang="en-US" b="1" dirty="0">
                <a:solidFill>
                  <a:schemeClr val="accent1"/>
                </a:solidFill>
              </a:rPr>
              <a:t>, sed do </a:t>
            </a:r>
            <a:r>
              <a:rPr lang="en-US" b="1" dirty="0" err="1">
                <a:solidFill>
                  <a:schemeClr val="accent1"/>
                </a:solidFill>
              </a:rPr>
              <a:t>eiusmod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 err="1">
                <a:solidFill>
                  <a:schemeClr val="accent1"/>
                </a:solidFill>
              </a:rPr>
              <a:t>tempor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b="1" dirty="0" err="1">
                <a:solidFill>
                  <a:schemeClr val="accent1"/>
                </a:solidFill>
              </a:rPr>
              <a:t>incididunt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 err="1">
                <a:solidFill>
                  <a:schemeClr val="accent1"/>
                </a:solidFill>
              </a:rPr>
              <a:t>ut</a:t>
            </a:r>
            <a:r>
              <a:rPr lang="en-US" b="1" dirty="0">
                <a:solidFill>
                  <a:schemeClr val="accent1"/>
                </a:solidFill>
              </a:rPr>
              <a:t> labore et dolore magna </a:t>
            </a:r>
            <a:r>
              <a:rPr lang="en-US" b="1" dirty="0" err="1">
                <a:solidFill>
                  <a:schemeClr val="accent1"/>
                </a:solidFill>
              </a:rPr>
              <a:t>aliqua</a:t>
            </a:r>
            <a:r>
              <a:rPr lang="en-US" b="1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F588F5E-526A-0B45-F121-3FE2A4D9E7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100%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5703B145-BCC9-7D48-F611-265FA67AF50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Stat Label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AC82A13-E51B-B72B-4E66-20C475D3FA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#1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FB4C1643-8814-38DE-1718-AEAF94D83ED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Stat Label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BC58FB3-1A45-050E-0A69-60E5098DE5A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1954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69272848-ECDC-AB44-0CF5-68DB10E4EE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Stat Label</a:t>
            </a:r>
          </a:p>
          <a:p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CA384F6A-0957-8B8D-6C62-51DC38E28DF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#2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2CDCA5B7-447E-4EE2-B65F-373E29F3876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Stat Label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794072F0-BCD5-8147-3327-2AFD4925F6F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868699" y="4352015"/>
            <a:ext cx="8450182" cy="58238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esse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est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A2EF4-633F-49CA-96AD-D27044824E2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Content Slide Statistics</a:t>
            </a:r>
          </a:p>
        </p:txBody>
      </p:sp>
    </p:spTree>
    <p:extLst>
      <p:ext uri="{BB962C8B-B14F-4D97-AF65-F5344CB8AC3E}">
        <p14:creationId xmlns:p14="http://schemas.microsoft.com/office/powerpoint/2010/main" val="3258847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5527" y="690455"/>
            <a:ext cx="280946" cy="128525"/>
          </a:xfrm>
          <a:prstGeom prst="rect">
            <a:avLst/>
          </a:prstGeom>
        </p:spPr>
      </p:pic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2163AB1B-2349-6E54-388E-929F07BCFE9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Slide Title 5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F8FCFB48-65BD-EE95-6A80-AE102D42328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pic>
        <p:nvPicPr>
          <p:cNvPr id="16" name="Content Placeholder 15" descr="Bar chart with solid fill">
            <a:extLst>
              <a:ext uri="{FF2B5EF4-FFF2-40B4-BE49-F238E27FC236}">
                <a16:creationId xmlns:a16="http://schemas.microsoft.com/office/drawing/2014/main" id="{B148EC68-798A-4B23-C43E-9AA12D0A2E68}"/>
              </a:ext>
            </a:extLst>
          </p:cNvPr>
          <p:cNvPicPr>
            <a:picLocks noGrp="1" noChangeAspect="1"/>
          </p:cNvPicPr>
          <p:nvPr>
            <p:ph sz="quarter" idx="26"/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31968" y="2927128"/>
            <a:ext cx="1481360" cy="1481360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8F88D48-5BA3-6FD0-B41E-111A66E4065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Icon Label</a:t>
            </a:r>
          </a:p>
        </p:txBody>
      </p:sp>
      <p:pic>
        <p:nvPicPr>
          <p:cNvPr id="19" name="Content Placeholder 18" descr="Flip calendar with solid fill">
            <a:extLst>
              <a:ext uri="{FF2B5EF4-FFF2-40B4-BE49-F238E27FC236}">
                <a16:creationId xmlns:a16="http://schemas.microsoft.com/office/drawing/2014/main" id="{C2CC660D-FCC3-BB1A-2FF8-FB4A7030CEAF}"/>
              </a:ext>
            </a:extLst>
          </p:cNvPr>
          <p:cNvPicPr>
            <a:picLocks noGrp="1" noChangeAspect="1"/>
          </p:cNvPicPr>
          <p:nvPr>
            <p:ph sz="quarter" idx="27"/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71430" y="2902467"/>
            <a:ext cx="1481360" cy="1481360"/>
          </a:xfr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6EC9BD0-C0FC-D1BE-A11D-1C14632529D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Icon Label</a:t>
            </a:r>
          </a:p>
        </p:txBody>
      </p:sp>
      <p:pic>
        <p:nvPicPr>
          <p:cNvPr id="21" name="Content Placeholder 20" descr="Graduation cap with solid fill">
            <a:extLst>
              <a:ext uri="{FF2B5EF4-FFF2-40B4-BE49-F238E27FC236}">
                <a16:creationId xmlns:a16="http://schemas.microsoft.com/office/drawing/2014/main" id="{1DB2EE07-B1D9-276F-0ABE-72F313F132AF}"/>
              </a:ext>
            </a:extLst>
          </p:cNvPr>
          <p:cNvPicPr>
            <a:picLocks noGrp="1" noChangeAspect="1"/>
          </p:cNvPicPr>
          <p:nvPr>
            <p:ph sz="quarter" idx="28"/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78673" y="2902467"/>
            <a:ext cx="1481359" cy="1481359"/>
          </a:xfrm>
        </p:spPr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766D26A-87B7-5383-FF2C-551A6B6CE5C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Icon Label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FD0D1E-56CA-7671-B822-A80AE3B836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Content Slide Comparison Icons</a:t>
            </a:r>
          </a:p>
        </p:txBody>
      </p:sp>
    </p:spTree>
    <p:extLst>
      <p:ext uri="{BB962C8B-B14F-4D97-AF65-F5344CB8AC3E}">
        <p14:creationId xmlns:p14="http://schemas.microsoft.com/office/powerpoint/2010/main" val="1775367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328" y="1144308"/>
            <a:ext cx="280946" cy="128525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BEFE2-0C51-37EF-8399-2D9E09A887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1826" y="1300969"/>
            <a:ext cx="4335341" cy="532436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01E20D4-A27B-E148-FAA4-7FBC534C57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2078" y="2136097"/>
            <a:ext cx="4335341" cy="1186024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US" b="1" dirty="0"/>
              <a:t>Speaker Name</a:t>
            </a:r>
          </a:p>
          <a:p>
            <a:pPr marL="0" indent="0">
              <a:spcBef>
                <a:spcPts val="0"/>
              </a:spcBef>
            </a:pPr>
            <a:r>
              <a:rPr lang="en-US" dirty="0"/>
              <a:t>Email</a:t>
            </a:r>
          </a:p>
          <a:p>
            <a:pPr marL="0" indent="0">
              <a:spcBef>
                <a:spcPts val="0"/>
              </a:spcBef>
            </a:pPr>
            <a:r>
              <a:rPr lang="en-US" dirty="0"/>
              <a:t>Phone</a:t>
            </a:r>
          </a:p>
        </p:txBody>
      </p:sp>
      <p:pic>
        <p:nvPicPr>
          <p:cNvPr id="7" name="Picture Placeholder 6" descr="Scotty mascot waving from empty bleachers">
            <a:extLst>
              <a:ext uri="{FF2B5EF4-FFF2-40B4-BE49-F238E27FC236}">
                <a16:creationId xmlns:a16="http://schemas.microsoft.com/office/drawing/2014/main" id="{A7A6DFE6-F974-8E5A-60A7-0EE55D5671C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l="2271" t="1158" r="15241" b="288"/>
          <a:stretch>
            <a:fillRect/>
          </a:stretch>
        </p:blipFill>
        <p:spPr>
          <a:xfrm>
            <a:off x="3944038" y="0"/>
            <a:ext cx="8247962" cy="6858000"/>
          </a:xfrm>
          <a:custGeom>
            <a:avLst/>
            <a:gdLst>
              <a:gd name="connsiteX0" fmla="*/ 1564395 w 8247962"/>
              <a:gd name="connsiteY0" fmla="*/ 0 h 6858000"/>
              <a:gd name="connsiteX1" fmla="*/ 4494882 w 8247962"/>
              <a:gd name="connsiteY1" fmla="*/ 0 h 6858000"/>
              <a:gd name="connsiteX2" fmla="*/ 6257581 w 8247962"/>
              <a:gd name="connsiteY2" fmla="*/ 0 h 6858000"/>
              <a:gd name="connsiteX3" fmla="*/ 8247962 w 8247962"/>
              <a:gd name="connsiteY3" fmla="*/ 0 h 6858000"/>
              <a:gd name="connsiteX4" fmla="*/ 8247962 w 8247962"/>
              <a:gd name="connsiteY4" fmla="*/ 6858000 h 6858000"/>
              <a:gd name="connsiteX5" fmla="*/ 4693186 w 8247962"/>
              <a:gd name="connsiteY5" fmla="*/ 6858000 h 6858000"/>
              <a:gd name="connsiteX6" fmla="*/ 4494882 w 8247962"/>
              <a:gd name="connsiteY6" fmla="*/ 6858000 h 6858000"/>
              <a:gd name="connsiteX7" fmla="*/ 0 w 824796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47962" h="6858000">
                <a:moveTo>
                  <a:pt x="1564395" y="0"/>
                </a:moveTo>
                <a:lnTo>
                  <a:pt x="4494882" y="0"/>
                </a:lnTo>
                <a:lnTo>
                  <a:pt x="6257581" y="0"/>
                </a:lnTo>
                <a:lnTo>
                  <a:pt x="8247962" y="0"/>
                </a:lnTo>
                <a:lnTo>
                  <a:pt x="8247962" y="6858000"/>
                </a:lnTo>
                <a:lnTo>
                  <a:pt x="4693186" y="6858000"/>
                </a:lnTo>
                <a:lnTo>
                  <a:pt x="449488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07F68C-CF67-B72B-63C4-7411340DF0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Closing Slide</a:t>
            </a:r>
          </a:p>
        </p:txBody>
      </p:sp>
    </p:spTree>
    <p:extLst>
      <p:ext uri="{BB962C8B-B14F-4D97-AF65-F5344CB8AC3E}">
        <p14:creationId xmlns:p14="http://schemas.microsoft.com/office/powerpoint/2010/main" val="3834386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0DF0EB14-3B93-FBC5-2C26-835765992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0621" y="1757172"/>
            <a:ext cx="549600" cy="251426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B9D3E67-F178-2C30-895D-6CDDA69D63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UCR Presentation Title Slide Option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63AFF-39F1-7C9F-ED8D-8639DA93B9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Presenter Name</a:t>
            </a:r>
          </a:p>
          <a:p>
            <a:r>
              <a:rPr lang="en-US" dirty="0"/>
              <a:t>00/00/00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F36FF6F-CD48-4B12-FD19-626095FE387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UCR Presentation Title Slide Option 2 </a:t>
            </a:r>
          </a:p>
        </p:txBody>
      </p:sp>
    </p:spTree>
    <p:extLst>
      <p:ext uri="{BB962C8B-B14F-4D97-AF65-F5344CB8AC3E}">
        <p14:creationId xmlns:p14="http://schemas.microsoft.com/office/powerpoint/2010/main" val="35449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BA0416F-1DAA-EF04-3D91-7E79741D8B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Section Title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FD2914-9F6F-5843-D495-D77CCA04C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0C44E07-B60B-68C4-F60E-557533CE2B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786395"/>
            <a:ext cx="10515600" cy="78639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Section Title 1</a:t>
            </a:r>
          </a:p>
        </p:txBody>
      </p:sp>
    </p:spTree>
    <p:extLst>
      <p:ext uri="{BB962C8B-B14F-4D97-AF65-F5344CB8AC3E}">
        <p14:creationId xmlns:p14="http://schemas.microsoft.com/office/powerpoint/2010/main" val="3635127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A063D3-7EAC-8BC5-A6C4-0E513770B1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Section Title 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24899A-832D-B78C-05AF-32FE0CB2D0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FC737D-3534-69D1-9986-66BCAC8A20D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Section Title 2</a:t>
            </a:r>
          </a:p>
        </p:txBody>
      </p:sp>
    </p:spTree>
    <p:extLst>
      <p:ext uri="{BB962C8B-B14F-4D97-AF65-F5344CB8AC3E}">
        <p14:creationId xmlns:p14="http://schemas.microsoft.com/office/powerpoint/2010/main" val="3434804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A2538B-1DE5-AC3A-B3BC-F56C125982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Section Title 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3D162B-E40A-46EE-5F4A-4B0AAE9DECA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Section Title 3</a:t>
            </a:r>
          </a:p>
        </p:txBody>
      </p:sp>
    </p:spTree>
    <p:extLst>
      <p:ext uri="{BB962C8B-B14F-4D97-AF65-F5344CB8AC3E}">
        <p14:creationId xmlns:p14="http://schemas.microsoft.com/office/powerpoint/2010/main" val="3913471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CD90E5-2A7D-44E3-5ADE-E8E2E64F42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Section Title 4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9BE9B7-1B33-4EE0-ABB0-01D3B99A048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Section Title 4</a:t>
            </a:r>
          </a:p>
        </p:txBody>
      </p:sp>
    </p:spTree>
    <p:extLst>
      <p:ext uri="{BB962C8B-B14F-4D97-AF65-F5344CB8AC3E}">
        <p14:creationId xmlns:p14="http://schemas.microsoft.com/office/powerpoint/2010/main" val="2689527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E4DC40-88F9-7438-E678-2F2241E73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Section Title 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B3C163-6D21-39BD-C65C-4FB2C1D862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Section Title 5</a:t>
            </a:r>
          </a:p>
        </p:txBody>
      </p:sp>
    </p:spTree>
    <p:extLst>
      <p:ext uri="{BB962C8B-B14F-4D97-AF65-F5344CB8AC3E}">
        <p14:creationId xmlns:p14="http://schemas.microsoft.com/office/powerpoint/2010/main" val="944598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student browsing library stacks">
            <a:extLst>
              <a:ext uri="{FF2B5EF4-FFF2-40B4-BE49-F238E27FC236}">
                <a16:creationId xmlns:a16="http://schemas.microsoft.com/office/drawing/2014/main" id="{E28FDE39-95F5-3C63-CB51-4F136610B67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6652" t="7019" r="38390" b="29"/>
          <a:stretch>
            <a:fillRect/>
          </a:stretch>
        </p:blipFill>
        <p:spPr>
          <a:xfrm>
            <a:off x="16477" y="0"/>
            <a:ext cx="6079523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2325CB-BF19-AA4A-8CD1-4A5B923E72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57887" y="991957"/>
            <a:ext cx="280946" cy="128525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8BFE6C-C9E9-9892-0934-56E3BFB347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Slide Title 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11D225F-6BE1-5F87-5064-5828852D09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33BCCCB-D88B-8505-ECEF-E76F0DFDED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6F42D1-E1B3-F367-EF26-35BE124DB2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Content Slide 1</a:t>
            </a:r>
          </a:p>
        </p:txBody>
      </p:sp>
    </p:spTree>
    <p:extLst>
      <p:ext uri="{BB962C8B-B14F-4D97-AF65-F5344CB8AC3E}">
        <p14:creationId xmlns:p14="http://schemas.microsoft.com/office/powerpoint/2010/main" val="330088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3087DE8F-1D8C-9248-BE13-A84A58CCF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3472" y="953248"/>
            <a:ext cx="280946" cy="128525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DEE1D62-9C67-F9FB-A963-CBF7DA9AF2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Slide Title 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129CED0-7FC3-6779-9C4D-8E2DC509A8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04C8300-7925-31E6-729F-3C49167362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7249" y="2339535"/>
            <a:ext cx="4902283" cy="3470716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quis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esse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est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  <a:p>
            <a:r>
              <a:rPr lang="en-US" dirty="0"/>
              <a:t> </a:t>
            </a:r>
          </a:p>
        </p:txBody>
      </p:sp>
      <p:pic>
        <p:nvPicPr>
          <p:cNvPr id="6" name="Picture Placeholder 5" descr="student browsing library stacks">
            <a:extLst>
              <a:ext uri="{FF2B5EF4-FFF2-40B4-BE49-F238E27FC236}">
                <a16:creationId xmlns:a16="http://schemas.microsoft.com/office/drawing/2014/main" id="{069D409B-20B8-76EB-9689-8F4E8096297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l="1825" r="39063"/>
          <a:stretch>
            <a:fillRect/>
          </a:stretch>
        </p:blipFill>
        <p:spPr>
          <a:xfrm>
            <a:off x="5601731" y="0"/>
            <a:ext cx="6079523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1572B8-B429-B9B9-0BE6-ABACB30BA67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Content Slide 2</a:t>
            </a:r>
          </a:p>
        </p:txBody>
      </p:sp>
    </p:spTree>
    <p:extLst>
      <p:ext uri="{BB962C8B-B14F-4D97-AF65-F5344CB8AC3E}">
        <p14:creationId xmlns:p14="http://schemas.microsoft.com/office/powerpoint/2010/main" val="2942192381"/>
      </p:ext>
    </p:extLst>
  </p:cSld>
  <p:clrMapOvr>
    <a:masterClrMapping/>
  </p:clrMapOvr>
</p:sld>
</file>

<file path=ppt/theme/theme1.xml><?xml version="1.0" encoding="utf-8"?>
<a:theme xmlns:a="http://schemas.openxmlformats.org/drawingml/2006/main" name="UCR-Basic">
  <a:themeElements>
    <a:clrScheme name="UC RIveris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DA5"/>
      </a:accent1>
      <a:accent2>
        <a:srgbClr val="FEB71A"/>
      </a:accent2>
      <a:accent3>
        <a:srgbClr val="FF671F"/>
      </a:accent3>
      <a:accent4>
        <a:srgbClr val="009EE4"/>
      </a:accent4>
      <a:accent5>
        <a:srgbClr val="F9001B"/>
      </a:accent5>
      <a:accent6>
        <a:srgbClr val="5EC000"/>
      </a:accent6>
      <a:hlink>
        <a:srgbClr val="FF671F"/>
      </a:hlink>
      <a:folHlink>
        <a:srgbClr val="FBDB6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CR-Basic" id="{B1EB9DCA-6722-2F4F-AE2C-40DF00F38B98}" vid="{AA0F1AD8-0441-FC4A-ACBC-EFC826AEB0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1309</TotalTime>
  <Words>415</Words>
  <Application>Microsoft Macintosh PowerPoint</Application>
  <PresentationFormat>Widescreen</PresentationFormat>
  <Paragraphs>79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Fira Sans</vt:lpstr>
      <vt:lpstr>UCR-Basic</vt:lpstr>
      <vt:lpstr>UCR Presentation Title Slide Option 1</vt:lpstr>
      <vt:lpstr>UCR Presentation Title Slide Option 2 </vt:lpstr>
      <vt:lpstr>Section Title 1</vt:lpstr>
      <vt:lpstr>Section Title 2</vt:lpstr>
      <vt:lpstr>Section Title 3</vt:lpstr>
      <vt:lpstr>Section Title 4</vt:lpstr>
      <vt:lpstr>Section Title 5</vt:lpstr>
      <vt:lpstr>Content Slide 1</vt:lpstr>
      <vt:lpstr>Content Slide 2</vt:lpstr>
      <vt:lpstr>Content Slide 3</vt:lpstr>
      <vt:lpstr>Content Slide Statistics</vt:lpstr>
      <vt:lpstr>Content Slide Comparison Icons</vt:lpstr>
      <vt:lpstr>Closing Slide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Fabia Sanz</dc:creator>
  <cp:keywords/>
  <dc:description/>
  <cp:lastModifiedBy>Denise Wolf</cp:lastModifiedBy>
  <cp:revision>48</cp:revision>
  <dcterms:created xsi:type="dcterms:W3CDTF">2020-04-15T23:29:48Z</dcterms:created>
  <dcterms:modified xsi:type="dcterms:W3CDTF">2026-03-13T23:29:01Z</dcterms:modified>
  <cp:category/>
</cp:coreProperties>
</file>