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66" r:id="rId3"/>
    <p:sldId id="257" r:id="rId4"/>
    <p:sldId id="258" r:id="rId5"/>
    <p:sldId id="263" r:id="rId6"/>
    <p:sldId id="267" r:id="rId7"/>
    <p:sldId id="262" r:id="rId8"/>
    <p:sldId id="259" r:id="rId9"/>
    <p:sldId id="265" r:id="rId10"/>
    <p:sldId id="268" r:id="rId11"/>
    <p:sldId id="261" r:id="rId12"/>
    <p:sldId id="26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FE4"/>
    <a:srgbClr val="FA001B"/>
    <a:srgbClr val="FFDA4A"/>
    <a:srgbClr val="5FC100"/>
    <a:srgbClr val="FF661F"/>
    <a:srgbClr val="FFB7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60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024" y="176"/>
      </p:cViewPr>
      <p:guideLst>
        <p:guide orient="horz" pos="2160"/>
        <p:guide pos="3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0" d="100"/>
        <a:sy n="7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3175" cap="flat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36-5245-859D-26C85184C96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36-5245-859D-26C85184C96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EC7-5C45-8E34-30D4D096E9A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436-5245-859D-26C85184C969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C7-5C45-8E34-30D4D096E9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4"/>
        <c:holeSize val="54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 algn="just"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DF6A-459E-5546-8666-41EB6E46DD0D}" type="datetimeFigureOut">
              <a:rPr lang="en-US" smtClean="0"/>
              <a:t>3/16/26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FE914-5000-0848-A284-E1B8A3D0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649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55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349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900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115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32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241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360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0355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430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5511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006414A4-64DD-4A55-1713-8C25C7437E83}"/>
              </a:ext>
            </a:extLst>
          </p:cNvPr>
          <p:cNvSpPr/>
          <p:nvPr userDrawn="1"/>
        </p:nvSpPr>
        <p:spPr>
          <a:xfrm>
            <a:off x="-9150" y="-1"/>
            <a:ext cx="8885509" cy="6858000"/>
          </a:xfrm>
          <a:custGeom>
            <a:avLst/>
            <a:gdLst>
              <a:gd name="connsiteX0" fmla="*/ 0 w 10371015"/>
              <a:gd name="connsiteY0" fmla="*/ 0 h 6858000"/>
              <a:gd name="connsiteX1" fmla="*/ 1714500 w 10371015"/>
              <a:gd name="connsiteY1" fmla="*/ 0 h 6858000"/>
              <a:gd name="connsiteX2" fmla="*/ 4173415 w 10371015"/>
              <a:gd name="connsiteY2" fmla="*/ 0 h 6858000"/>
              <a:gd name="connsiteX3" fmla="*/ 10371015 w 10371015"/>
              <a:gd name="connsiteY3" fmla="*/ 0 h 6858000"/>
              <a:gd name="connsiteX4" fmla="*/ 8656515 w 10371015"/>
              <a:gd name="connsiteY4" fmla="*/ 6858000 h 6858000"/>
              <a:gd name="connsiteX5" fmla="*/ 4173415 w 10371015"/>
              <a:gd name="connsiteY5" fmla="*/ 6858000 h 6858000"/>
              <a:gd name="connsiteX6" fmla="*/ 0 w 103710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71015" h="6858000">
                <a:moveTo>
                  <a:pt x="0" y="0"/>
                </a:moveTo>
                <a:lnTo>
                  <a:pt x="1714500" y="0"/>
                </a:lnTo>
                <a:lnTo>
                  <a:pt x="4173415" y="0"/>
                </a:lnTo>
                <a:lnTo>
                  <a:pt x="10371015" y="0"/>
                </a:lnTo>
                <a:lnTo>
                  <a:pt x="8656515" y="6858000"/>
                </a:lnTo>
                <a:lnTo>
                  <a:pt x="41734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0006790C-7253-09D8-6A55-2138628CDA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02724" y="986130"/>
            <a:ext cx="2650363" cy="4471693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2579F58-DF54-6827-9450-AD753A69C13E}"/>
              </a:ext>
            </a:extLst>
          </p:cNvPr>
          <p:cNvGrpSpPr/>
          <p:nvPr userDrawn="1"/>
        </p:nvGrpSpPr>
        <p:grpSpPr>
          <a:xfrm>
            <a:off x="3944037" y="5457824"/>
            <a:ext cx="8247963" cy="1400175"/>
            <a:chOff x="3944037" y="5457825"/>
            <a:chExt cx="8247963" cy="1400175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310B9FF-F995-ED04-1130-74C0F16EA1AF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5E9F86F-9C40-F724-B95A-74C962EC61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17" name="Title 16">
            <a:extLst>
              <a:ext uri="{FF2B5EF4-FFF2-40B4-BE49-F238E27FC236}">
                <a16:creationId xmlns:a16="http://schemas.microsoft.com/office/drawing/2014/main" id="{5CBB259A-AD3A-AC25-1934-DA411D115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099" y="986131"/>
            <a:ext cx="7503267" cy="593290"/>
          </a:xfrm>
          <a:prstGeom prst="rect">
            <a:avLst/>
          </a:prstGeom>
        </p:spPr>
        <p:txBody>
          <a:bodyPr anchor="t"/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27E6F614-3F98-6800-5ED8-54C74307D49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63101" y="1607131"/>
            <a:ext cx="7503266" cy="48483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4539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912" y="1001279"/>
            <a:ext cx="4499371" cy="1069975"/>
          </a:xfrm>
          <a:prstGeom prst="rect">
            <a:avLst/>
          </a:prstGeom>
        </p:spPr>
        <p:txBody>
          <a:bodyPr anchor="t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5699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8912" y="2098965"/>
            <a:ext cx="4499371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352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9899" y="975157"/>
            <a:ext cx="3932237" cy="1096098"/>
          </a:xfrm>
          <a:prstGeom prst="rect">
            <a:avLst/>
          </a:prstGeom>
        </p:spPr>
        <p:txBody>
          <a:bodyPr anchor="t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19899" y="2098965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527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ption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DE013-3205-B34B-A7E0-3B62E1BEE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46" y="989012"/>
            <a:ext cx="5361051" cy="1068388"/>
          </a:xfrm>
          <a:prstGeom prst="rect">
            <a:avLst/>
          </a:prstGeo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6F11B4A-2BEA-B94A-B6FA-9816402415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01731" y="0"/>
            <a:ext cx="6079523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12765F7-059D-A4A9-1410-FDB95D5425CC}"/>
              </a:ext>
            </a:extLst>
          </p:cNvPr>
          <p:cNvGrpSpPr/>
          <p:nvPr userDrawn="1"/>
        </p:nvGrpSpPr>
        <p:grpSpPr>
          <a:xfrm>
            <a:off x="3944037" y="5457824"/>
            <a:ext cx="8247963" cy="1400175"/>
            <a:chOff x="3944037" y="5457825"/>
            <a:chExt cx="8247963" cy="1400175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326788FA-40EE-45B1-2198-7BF4352248D0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A5F91C4-D6A2-A9EA-29E5-C351A0EEF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62C56BC-CA44-F663-6580-4E92F1AFA0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0746" y="2093480"/>
            <a:ext cx="5361051" cy="3560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64040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17887F-1E0C-1C40-AD90-C64E0D06D8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77" y="0"/>
            <a:ext cx="6079523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532F8B-9BBB-A446-B924-1453641C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7185" y="1011383"/>
            <a:ext cx="5445810" cy="1192068"/>
          </a:xfrm>
          <a:prstGeom prst="rect">
            <a:avLst/>
          </a:prstGeo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8B1A2B-5748-3B36-FD98-03EE287836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6414" y="2245016"/>
            <a:ext cx="5446674" cy="3560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4614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Large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33F8598-45FE-0F49-A5A7-C314791BC9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44038" y="0"/>
            <a:ext cx="8247962" cy="6858000"/>
          </a:xfrm>
          <a:custGeom>
            <a:avLst/>
            <a:gdLst>
              <a:gd name="connsiteX0" fmla="*/ 1564395 w 8247962"/>
              <a:gd name="connsiteY0" fmla="*/ 0 h 6858000"/>
              <a:gd name="connsiteX1" fmla="*/ 4494882 w 8247962"/>
              <a:gd name="connsiteY1" fmla="*/ 0 h 6858000"/>
              <a:gd name="connsiteX2" fmla="*/ 6257581 w 8247962"/>
              <a:gd name="connsiteY2" fmla="*/ 0 h 6858000"/>
              <a:gd name="connsiteX3" fmla="*/ 8247962 w 8247962"/>
              <a:gd name="connsiteY3" fmla="*/ 0 h 6858000"/>
              <a:gd name="connsiteX4" fmla="*/ 8247962 w 8247962"/>
              <a:gd name="connsiteY4" fmla="*/ 6858000 h 6858000"/>
              <a:gd name="connsiteX5" fmla="*/ 4693186 w 8247962"/>
              <a:gd name="connsiteY5" fmla="*/ 6858000 h 6858000"/>
              <a:gd name="connsiteX6" fmla="*/ 4494882 w 8247962"/>
              <a:gd name="connsiteY6" fmla="*/ 6858000 h 6858000"/>
              <a:gd name="connsiteX7" fmla="*/ 0 w 824796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47962" h="6858000">
                <a:moveTo>
                  <a:pt x="1564395" y="0"/>
                </a:moveTo>
                <a:lnTo>
                  <a:pt x="4494882" y="0"/>
                </a:lnTo>
                <a:lnTo>
                  <a:pt x="6257581" y="0"/>
                </a:lnTo>
                <a:lnTo>
                  <a:pt x="8247962" y="0"/>
                </a:lnTo>
                <a:lnTo>
                  <a:pt x="8247962" y="6858000"/>
                </a:lnTo>
                <a:lnTo>
                  <a:pt x="4693186" y="6858000"/>
                </a:lnTo>
                <a:lnTo>
                  <a:pt x="449488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766C92-D1D4-A6FD-CE30-C6356388FB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8912" y="2341852"/>
            <a:ext cx="4375402" cy="401810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3DA5DA-6F87-5311-E2A0-22A1ACB7F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12" y="1016289"/>
            <a:ext cx="4375402" cy="1325563"/>
          </a:xfrm>
          <a:prstGeom prst="rect">
            <a:avLst/>
          </a:prstGeo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9802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33F8598-45FE-0F49-A5A7-C314791BC9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44038" y="0"/>
            <a:ext cx="8247962" cy="6858000"/>
          </a:xfrm>
          <a:custGeom>
            <a:avLst/>
            <a:gdLst>
              <a:gd name="connsiteX0" fmla="*/ 1564395 w 8247962"/>
              <a:gd name="connsiteY0" fmla="*/ 0 h 6858000"/>
              <a:gd name="connsiteX1" fmla="*/ 4494882 w 8247962"/>
              <a:gd name="connsiteY1" fmla="*/ 0 h 6858000"/>
              <a:gd name="connsiteX2" fmla="*/ 6257581 w 8247962"/>
              <a:gd name="connsiteY2" fmla="*/ 0 h 6858000"/>
              <a:gd name="connsiteX3" fmla="*/ 8247962 w 8247962"/>
              <a:gd name="connsiteY3" fmla="*/ 0 h 6858000"/>
              <a:gd name="connsiteX4" fmla="*/ 8247962 w 8247962"/>
              <a:gd name="connsiteY4" fmla="*/ 6858000 h 6858000"/>
              <a:gd name="connsiteX5" fmla="*/ 4693186 w 8247962"/>
              <a:gd name="connsiteY5" fmla="*/ 6858000 h 6858000"/>
              <a:gd name="connsiteX6" fmla="*/ 4494882 w 8247962"/>
              <a:gd name="connsiteY6" fmla="*/ 6858000 h 6858000"/>
              <a:gd name="connsiteX7" fmla="*/ 0 w 824796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47962" h="6858000">
                <a:moveTo>
                  <a:pt x="1564395" y="0"/>
                </a:moveTo>
                <a:lnTo>
                  <a:pt x="4494882" y="0"/>
                </a:lnTo>
                <a:lnTo>
                  <a:pt x="6257581" y="0"/>
                </a:lnTo>
                <a:lnTo>
                  <a:pt x="8247962" y="0"/>
                </a:lnTo>
                <a:lnTo>
                  <a:pt x="8247962" y="6858000"/>
                </a:lnTo>
                <a:lnTo>
                  <a:pt x="4693186" y="6858000"/>
                </a:lnTo>
                <a:lnTo>
                  <a:pt x="449488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3DA5DA-6F87-5311-E2A0-22A1ACB7FF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166" y="1211423"/>
            <a:ext cx="4375402" cy="542282"/>
          </a:xfrm>
          <a:prstGeom prst="rect">
            <a:avLst/>
          </a:prstGeo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Questions?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68335FB-2EDA-8D66-591D-B320456716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3667" y="3420391"/>
            <a:ext cx="2230437" cy="255368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32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@handle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@handle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@handle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@handle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@handle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@handle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@handle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8A18BB3-D46B-06DB-AF74-A4119AABCC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4838" y="2039770"/>
            <a:ext cx="4070032" cy="82835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 indent="0" algn="l">
              <a:buNone/>
              <a:defRPr sz="1400" b="1">
                <a:solidFill>
                  <a:schemeClr val="bg1"/>
                </a:solidFill>
              </a:defRPr>
            </a:lvl2pPr>
            <a:lvl3pPr indent="0" algn="l">
              <a:buNone/>
              <a:defRPr sz="1400" b="1">
                <a:solidFill>
                  <a:schemeClr val="bg1"/>
                </a:solidFill>
              </a:defRPr>
            </a:lvl3pPr>
            <a:lvl4pPr indent="0" algn="l">
              <a:buNone/>
              <a:defRPr sz="1400" b="1">
                <a:solidFill>
                  <a:schemeClr val="bg1"/>
                </a:solidFill>
              </a:defRPr>
            </a:lvl4pPr>
            <a:lvl5pPr indent="0" algn="l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Presentation Name</a:t>
            </a:r>
          </a:p>
          <a:p>
            <a:pPr lvl="0"/>
            <a:r>
              <a:rPr lang="en-US" dirty="0"/>
              <a:t>Presentation Email</a:t>
            </a:r>
          </a:p>
          <a:p>
            <a:pPr lvl="0"/>
            <a:r>
              <a:rPr lang="en-US" dirty="0"/>
              <a:t>Presentation Phone</a:t>
            </a:r>
          </a:p>
        </p:txBody>
      </p:sp>
    </p:spTree>
    <p:extLst>
      <p:ext uri="{BB962C8B-B14F-4D97-AF65-F5344CB8AC3E}">
        <p14:creationId xmlns:p14="http://schemas.microsoft.com/office/powerpoint/2010/main" val="346666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9FF7C8DB-3BA5-A544-193F-FB9C3C055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12" y="1011383"/>
            <a:ext cx="9216737" cy="1570255"/>
          </a:xfrm>
          <a:prstGeom prst="rect">
            <a:avLst/>
          </a:prstGeom>
        </p:spPr>
        <p:txBody>
          <a:bodyPr anchor="t"/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ubtitle 4">
            <a:extLst>
              <a:ext uri="{FF2B5EF4-FFF2-40B4-BE49-F238E27FC236}">
                <a16:creationId xmlns:a16="http://schemas.microsoft.com/office/drawing/2014/main" id="{D1C772E7-C5AC-9381-39AA-37A826BD6F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8912" y="2601119"/>
            <a:ext cx="9144000" cy="973354"/>
          </a:xfrm>
          <a:prstGeom prst="rect">
            <a:avLst/>
          </a:prstGeom>
        </p:spPr>
        <p:txBody>
          <a:bodyPr/>
          <a:lstStyle>
            <a:lvl1pPr>
              <a:buNone/>
              <a:defRPr b="1">
                <a:solidFill>
                  <a:schemeClr val="accent2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F01998-4DEC-0F69-967B-3F5CEB5DF52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8912" y="5359939"/>
            <a:ext cx="4163251" cy="9733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indent="0" algn="l">
              <a:buNone/>
              <a:defRPr sz="1800">
                <a:solidFill>
                  <a:schemeClr val="bg1"/>
                </a:solidFill>
              </a:defRPr>
            </a:lvl2pPr>
            <a:lvl3pPr indent="0" algn="l">
              <a:buNone/>
              <a:defRPr sz="1800">
                <a:solidFill>
                  <a:schemeClr val="bg1"/>
                </a:solidFill>
              </a:defRPr>
            </a:lvl3pPr>
            <a:lvl4pPr indent="0" algn="l">
              <a:buNone/>
              <a:defRPr sz="1800">
                <a:solidFill>
                  <a:schemeClr val="bg1"/>
                </a:solidFill>
              </a:defRPr>
            </a:lvl4pPr>
            <a:lvl5pPr indent="0" algn="l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Title</a:t>
            </a:r>
          </a:p>
          <a:p>
            <a:pPr lvl="0"/>
            <a:r>
              <a:rPr lang="en-US" dirty="0"/>
              <a:t>Date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236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83348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42495"/>
            <a:ext cx="11314176" cy="435133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0247E-8C09-ACE1-3CDA-77ECD10D2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12" y="868876"/>
            <a:ext cx="11314176" cy="821812"/>
          </a:xfrm>
          <a:prstGeom prst="rect">
            <a:avLst/>
          </a:prstGeo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15420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-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230247E-8C09-ACE1-3CDA-77ECD10D2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12" y="679931"/>
            <a:ext cx="11314176" cy="821812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C8049C-6CDA-A191-7F6D-4B9700BC51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8912" y="1562243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5A4385-F31C-29B0-2297-22917B8D01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50439" y="1562243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4C01FFCF-3D4E-0B1E-C8CA-604DC51CC8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8912" y="2606062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0DD517D-CD40-A857-0269-C881B24994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8912" y="3649881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AAA9A639-91EF-454B-3EEF-A223A3F3BF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50439" y="2606062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48802FB6-60FD-B67D-AD22-EBED8974CC6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450439" y="3649881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9263F31-5913-508D-1E98-B30C627466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8912" y="4693700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6A1BB95E-B58F-AF65-EEC2-EFB5F8D2E3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450439" y="4693700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902D75A1-84C6-9493-C6D1-039CF508E7E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6000" y="1558234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74248580-B43E-FDE8-34F9-CC47CED83CE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07527" y="1558234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5AAD49BC-EE4B-099C-30D3-B93847294EC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6000" y="2602053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5497F3E8-61DE-149C-84B0-733B80F236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6000" y="3645872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BDC727E2-7084-0FA4-650A-3E299F666BC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107527" y="2602053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71C7CA68-C17D-F1B2-DC7D-C3792266053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107527" y="3645872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6857C5C9-23A8-9B1D-2861-40178E63C2F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096000" y="4689691"/>
            <a:ext cx="96996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41AB18B8-0D79-F0D5-8F6C-C699D58F58F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107527" y="4689691"/>
            <a:ext cx="4049817" cy="821812"/>
          </a:xfrm>
          <a:prstGeom prst="rect">
            <a:avLst/>
          </a:prstGeom>
        </p:spPr>
        <p:txBody>
          <a:bodyPr/>
          <a:lstStyle>
            <a:lvl1pPr marL="182880" indent="0">
              <a:lnSpc>
                <a:spcPts val="158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800" b="1">
                <a:solidFill>
                  <a:schemeClr val="bg1"/>
                </a:solidFill>
              </a:defRPr>
            </a:lvl3pPr>
            <a:lvl4pPr>
              <a:buNone/>
              <a:defRPr sz="1800" b="1">
                <a:solidFill>
                  <a:schemeClr val="bg1"/>
                </a:solidFill>
              </a:defRPr>
            </a:lvl4pPr>
            <a:lvl5pPr>
              <a:buNone/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16594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Way Comparison -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277885B-3860-AA40-9AA9-8F02C62667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7334" y="2075745"/>
            <a:ext cx="2201333" cy="2201333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  <a:ln w="38100"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9AA9A72-BC8E-BD4F-A286-8A80C9D24E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56001" y="2075745"/>
            <a:ext cx="2201333" cy="2201333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856284-68AD-804E-8821-18677C6D4D1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34668" y="2075745"/>
            <a:ext cx="2201333" cy="2201333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  <a:ln w="38100">
            <a:solidFill>
              <a:schemeClr val="accent6"/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6C142F6-ED7B-D64A-80CA-EF151F7ADD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13335" y="2075745"/>
            <a:ext cx="2201333" cy="2201333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  <a:ln w="38100">
            <a:solidFill>
              <a:schemeClr val="accent4"/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A934C1-2756-4E24-C65F-D4A05DD8FA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7334" y="4516870"/>
            <a:ext cx="2201332" cy="415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5CBD9F1-DF34-F1F2-250B-8FD7C396D1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66777" y="4531157"/>
            <a:ext cx="2201332" cy="415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3BF880A-EE5F-7C75-228D-8CE2B7B95B4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23893" y="4531157"/>
            <a:ext cx="2201332" cy="415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EF8041F-E795-36EB-F262-406DA1B9007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281009" y="4516870"/>
            <a:ext cx="2201332" cy="415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627C353-D1FD-1D72-1706-A5329468C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62555"/>
            <a:ext cx="12192000" cy="868050"/>
          </a:xfrm>
          <a:prstGeom prst="rect">
            <a:avLst/>
          </a:prstGeom>
        </p:spPr>
        <p:txBody>
          <a:bodyPr/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5668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Way Comparison -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627C353-D1FD-1D72-1706-A5329468C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70373"/>
            <a:ext cx="12192000" cy="868050"/>
          </a:xfrm>
          <a:prstGeom prst="rect">
            <a:avLst/>
          </a:prstGeom>
        </p:spPr>
        <p:txBody>
          <a:bodyPr/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9FC47A3-52A4-19D0-DD70-1E60890EAB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52767" y="2604510"/>
            <a:ext cx="3383280" cy="122529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38C5B3D2-B85A-8E0F-806D-C94ACC3B50F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404360" y="2604508"/>
            <a:ext cx="3383280" cy="122529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81F78D9D-472F-3E00-0EEC-E48699ABFDE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52767" y="3920548"/>
            <a:ext cx="3383280" cy="107612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algn="ctr">
              <a:buNone/>
              <a:defRPr sz="2000" b="1">
                <a:solidFill>
                  <a:schemeClr val="accent1"/>
                </a:solidFill>
              </a:defRPr>
            </a:lvl1pPr>
            <a:lvl2pPr algn="ctr">
              <a:buNone/>
              <a:defRPr b="1">
                <a:solidFill>
                  <a:schemeClr val="bg1"/>
                </a:solidFill>
              </a:defRPr>
            </a:lvl2pPr>
            <a:lvl3pPr algn="ctr">
              <a:buNone/>
              <a:defRPr b="1">
                <a:solidFill>
                  <a:schemeClr val="bg1"/>
                </a:solidFill>
              </a:defRPr>
            </a:lvl3pPr>
            <a:lvl4pPr algn="ctr">
              <a:buNone/>
              <a:defRPr b="1">
                <a:solidFill>
                  <a:schemeClr val="bg1"/>
                </a:solidFill>
              </a:defRPr>
            </a:lvl4pPr>
            <a:lvl5pPr algn="ctr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8" name="Content Placeholder 16">
            <a:extLst>
              <a:ext uri="{FF2B5EF4-FFF2-40B4-BE49-F238E27FC236}">
                <a16:creationId xmlns:a16="http://schemas.microsoft.com/office/drawing/2014/main" id="{D00AC429-85C1-50FF-7852-24EAEEDC537E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404360" y="3920551"/>
            <a:ext cx="3383280" cy="107611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algn="ctr">
              <a:buNone/>
              <a:defRPr sz="2000" b="1">
                <a:solidFill>
                  <a:schemeClr val="accent1"/>
                </a:solidFill>
              </a:defRPr>
            </a:lvl1pPr>
            <a:lvl2pPr algn="ctr">
              <a:buNone/>
              <a:defRPr b="1">
                <a:solidFill>
                  <a:schemeClr val="bg1"/>
                </a:solidFill>
              </a:defRPr>
            </a:lvl2pPr>
            <a:lvl3pPr algn="ctr">
              <a:buNone/>
              <a:defRPr b="1">
                <a:solidFill>
                  <a:schemeClr val="bg1"/>
                </a:solidFill>
              </a:defRPr>
            </a:lvl3pPr>
            <a:lvl4pPr algn="ctr">
              <a:buNone/>
              <a:defRPr b="1">
                <a:solidFill>
                  <a:schemeClr val="bg1"/>
                </a:solidFill>
              </a:defRPr>
            </a:lvl4pPr>
            <a:lvl5pPr algn="ctr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9" name="Content Placeholder 16">
            <a:extLst>
              <a:ext uri="{FF2B5EF4-FFF2-40B4-BE49-F238E27FC236}">
                <a16:creationId xmlns:a16="http://schemas.microsoft.com/office/drawing/2014/main" id="{DD8311D8-04E1-C41A-2946-60238864D4F6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369808" y="3920548"/>
            <a:ext cx="3383280" cy="107612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algn="ctr">
              <a:buNone/>
              <a:defRPr sz="2000" b="1">
                <a:solidFill>
                  <a:schemeClr val="accent1"/>
                </a:solidFill>
              </a:defRPr>
            </a:lvl1pPr>
            <a:lvl2pPr algn="ctr">
              <a:buNone/>
              <a:defRPr b="1">
                <a:solidFill>
                  <a:schemeClr val="bg1"/>
                </a:solidFill>
              </a:defRPr>
            </a:lvl2pPr>
            <a:lvl3pPr algn="ctr">
              <a:buNone/>
              <a:defRPr b="1">
                <a:solidFill>
                  <a:schemeClr val="bg1"/>
                </a:solidFill>
              </a:defRPr>
            </a:lvl3pPr>
            <a:lvl4pPr algn="ctr">
              <a:buNone/>
              <a:defRPr b="1">
                <a:solidFill>
                  <a:schemeClr val="bg1"/>
                </a:solidFill>
              </a:defRPr>
            </a:lvl4pPr>
            <a:lvl5pPr algn="ctr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C39E2025-DAF2-E323-AC57-AE0831AC9FF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369808" y="2604508"/>
            <a:ext cx="3383280" cy="122529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807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Way Comparison -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627C353-D1FD-1D72-1706-A5329468C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12" y="1270373"/>
            <a:ext cx="11314176" cy="868050"/>
          </a:xfrm>
          <a:prstGeom prst="rect">
            <a:avLst/>
          </a:prstGeom>
        </p:spPr>
        <p:txBody>
          <a:bodyPr/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E69016C-9D8E-BD3F-5DB9-E0DE41CE5818}"/>
              </a:ext>
            </a:extLst>
          </p:cNvPr>
          <p:cNvCxnSpPr/>
          <p:nvPr userDrawn="1"/>
        </p:nvCxnSpPr>
        <p:spPr>
          <a:xfrm>
            <a:off x="501257" y="4184072"/>
            <a:ext cx="3382963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459142-4481-F7B5-BCF0-191EEA1DC435}"/>
              </a:ext>
            </a:extLst>
          </p:cNvPr>
          <p:cNvCxnSpPr/>
          <p:nvPr userDrawn="1"/>
        </p:nvCxnSpPr>
        <p:spPr>
          <a:xfrm>
            <a:off x="4404518" y="4184072"/>
            <a:ext cx="3382963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AA1FEC4-4B83-2EEA-A392-449DDB37F209}"/>
              </a:ext>
            </a:extLst>
          </p:cNvPr>
          <p:cNvCxnSpPr/>
          <p:nvPr userDrawn="1"/>
        </p:nvCxnSpPr>
        <p:spPr>
          <a:xfrm>
            <a:off x="8370125" y="4184072"/>
            <a:ext cx="3382963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6A7C8FB-9C03-4AED-2C4B-B90CF1702B5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1257" y="4336473"/>
            <a:ext cx="3382963" cy="1251154"/>
          </a:xfrm>
          <a:prstGeom prst="rect">
            <a:avLst/>
          </a:prstGeom>
        </p:spPr>
        <p:txBody>
          <a:bodyPr/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E34A594E-06DE-E8A9-D8C0-E8D6E7D8BEB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17145" y="4349384"/>
            <a:ext cx="3382963" cy="1251154"/>
          </a:xfrm>
          <a:prstGeom prst="rect">
            <a:avLst/>
          </a:prstGeom>
        </p:spPr>
        <p:txBody>
          <a:bodyPr/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8DC67A56-51F4-CD61-2AFB-5335502C48A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70125" y="4349384"/>
            <a:ext cx="3382963" cy="1251154"/>
          </a:xfrm>
          <a:prstGeom prst="rect">
            <a:avLst/>
          </a:prstGeom>
        </p:spPr>
        <p:txBody>
          <a:bodyPr/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CEB9F6DF-C105-1900-806D-A45BA9681564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01257" y="2674648"/>
            <a:ext cx="3382963" cy="14684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22">
            <a:extLst>
              <a:ext uri="{FF2B5EF4-FFF2-40B4-BE49-F238E27FC236}">
                <a16:creationId xmlns:a16="http://schemas.microsoft.com/office/drawing/2014/main" id="{82486FC8-C70B-5F8D-85D3-F86946E81DA9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417145" y="2660689"/>
            <a:ext cx="3382963" cy="14684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22">
            <a:extLst>
              <a:ext uri="{FF2B5EF4-FFF2-40B4-BE49-F238E27FC236}">
                <a16:creationId xmlns:a16="http://schemas.microsoft.com/office/drawing/2014/main" id="{880024E0-84EC-0384-1060-DEFE835B1D51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343643" y="2660688"/>
            <a:ext cx="3382963" cy="14684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4920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1A984E5-D9D0-FA40-BF1F-65CF7400BA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479822" cy="6858000"/>
          </a:xfrm>
          <a:custGeom>
            <a:avLst/>
            <a:gdLst>
              <a:gd name="connsiteX0" fmla="*/ 0 w 6479822"/>
              <a:gd name="connsiteY0" fmla="*/ 0 h 6858000"/>
              <a:gd name="connsiteX1" fmla="*/ 2153356 w 6479822"/>
              <a:gd name="connsiteY1" fmla="*/ 0 h 6858000"/>
              <a:gd name="connsiteX2" fmla="*/ 4481689 w 6479822"/>
              <a:gd name="connsiteY2" fmla="*/ 0 h 6858000"/>
              <a:gd name="connsiteX3" fmla="*/ 6479822 w 6479822"/>
              <a:gd name="connsiteY3" fmla="*/ 0 h 6858000"/>
              <a:gd name="connsiteX4" fmla="*/ 5037667 w 6479822"/>
              <a:gd name="connsiteY4" fmla="*/ 6858000 h 6858000"/>
              <a:gd name="connsiteX5" fmla="*/ 4481689 w 6479822"/>
              <a:gd name="connsiteY5" fmla="*/ 6858000 h 6858000"/>
              <a:gd name="connsiteX6" fmla="*/ 711200 w 6479822"/>
              <a:gd name="connsiteY6" fmla="*/ 6858000 h 6858000"/>
              <a:gd name="connsiteX7" fmla="*/ 0 w 647982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79822" h="6858000">
                <a:moveTo>
                  <a:pt x="0" y="0"/>
                </a:moveTo>
                <a:lnTo>
                  <a:pt x="2153356" y="0"/>
                </a:lnTo>
                <a:lnTo>
                  <a:pt x="4481689" y="0"/>
                </a:lnTo>
                <a:lnTo>
                  <a:pt x="6479822" y="0"/>
                </a:lnTo>
                <a:lnTo>
                  <a:pt x="5037667" y="6858000"/>
                </a:lnTo>
                <a:lnTo>
                  <a:pt x="4481689" y="6858000"/>
                </a:lnTo>
                <a:lnTo>
                  <a:pt x="7112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6034F3-6406-74DD-BA95-ECF3ED7D18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46875" y="2356140"/>
            <a:ext cx="5001779" cy="3159558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4AF461E-23F8-E546-F63E-8A4B41E0A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6875" y="989012"/>
            <a:ext cx="5001779" cy="1325563"/>
          </a:xfrm>
          <a:prstGeom prst="rect">
            <a:avLst/>
          </a:prstGeo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90439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EB7F1A-B5E4-45C1-ADE4-E5B3F6D4E0D5}"/>
              </a:ext>
            </a:extLst>
          </p:cNvPr>
          <p:cNvGrpSpPr/>
          <p:nvPr userDrawn="1"/>
        </p:nvGrpSpPr>
        <p:grpSpPr>
          <a:xfrm>
            <a:off x="3944037" y="5457824"/>
            <a:ext cx="8247963" cy="1400175"/>
            <a:chOff x="3944037" y="5457825"/>
            <a:chExt cx="8247963" cy="1400175"/>
          </a:xfrm>
        </p:grpSpPr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A5E9DAF-69D8-5729-892C-4D841981389B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B4D49E5-EFFB-54C5-5809-5ECA8CC5E1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229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70" r:id="rId2"/>
    <p:sldLayoutId id="2147483661" r:id="rId3"/>
    <p:sldLayoutId id="2147483662" r:id="rId4"/>
    <p:sldLayoutId id="2147483676" r:id="rId5"/>
    <p:sldLayoutId id="2147483663" r:id="rId6"/>
    <p:sldLayoutId id="2147483674" r:id="rId7"/>
    <p:sldLayoutId id="2147483675" r:id="rId8"/>
    <p:sldLayoutId id="2147483664" r:id="rId9"/>
    <p:sldLayoutId id="2147483665" r:id="rId10"/>
    <p:sldLayoutId id="2147483668" r:id="rId11"/>
    <p:sldLayoutId id="2147483669" r:id="rId12"/>
    <p:sldLayoutId id="2147483672" r:id="rId13"/>
    <p:sldLayoutId id="2147483673" r:id="rId14"/>
    <p:sldLayoutId id="2147483666" r:id="rId15"/>
    <p:sldLayoutId id="2147483677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emf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emf"/><Relationship Id="rId5" Type="http://schemas.openxmlformats.org/officeDocument/2006/relationships/image" Target="../media/image6.png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13" Type="http://schemas.openxmlformats.org/officeDocument/2006/relationships/image" Target="../media/image27.emf"/><Relationship Id="rId3" Type="http://schemas.openxmlformats.org/officeDocument/2006/relationships/image" Target="../media/image19.jpg"/><Relationship Id="rId7" Type="http://schemas.openxmlformats.org/officeDocument/2006/relationships/image" Target="../media/image21.emf"/><Relationship Id="rId12" Type="http://schemas.openxmlformats.org/officeDocument/2006/relationships/image" Target="../media/image2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.emf"/><Relationship Id="rId11" Type="http://schemas.openxmlformats.org/officeDocument/2006/relationships/image" Target="../media/image25.emf"/><Relationship Id="rId5" Type="http://schemas.openxmlformats.org/officeDocument/2006/relationships/image" Target="../media/image2.emf"/><Relationship Id="rId10" Type="http://schemas.openxmlformats.org/officeDocument/2006/relationships/image" Target="../media/image24.emf"/><Relationship Id="rId4" Type="http://schemas.openxmlformats.org/officeDocument/2006/relationships/image" Target="../media/image20.svg"/><Relationship Id="rId9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emf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em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em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emf"/><Relationship Id="rId5" Type="http://schemas.openxmlformats.org/officeDocument/2006/relationships/image" Target="../media/image6.png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3.emf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g"/><Relationship Id="rId5" Type="http://schemas.openxmlformats.org/officeDocument/2006/relationships/image" Target="../media/image2.emf"/><Relationship Id="rId4" Type="http://schemas.openxmlformats.org/officeDocument/2006/relationships/image" Target="../media/image6.png"/><Relationship Id="rId9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image" Target="../media/image3.em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svg"/><Relationship Id="rId5" Type="http://schemas.openxmlformats.org/officeDocument/2006/relationships/image" Target="../media/image14.svg"/><Relationship Id="rId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8.jp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EC60B4-A413-C345-BC0A-A9F630F090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301" y="790598"/>
            <a:ext cx="480996" cy="220785"/>
          </a:xfrm>
          <a:prstGeom prst="rect">
            <a:avLst/>
          </a:prstGeo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2DBC94E3-E11E-EDA1-5E68-06CC21EC9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14" name="Subtitle 13">
            <a:extLst>
              <a:ext uri="{FF2B5EF4-FFF2-40B4-BE49-F238E27FC236}">
                <a16:creationId xmlns:a16="http://schemas.microsoft.com/office/drawing/2014/main" id="{0BEDD84A-38B5-17D2-0C62-8C03304C25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33B69C7-4B9C-2176-39FB-AA8E2F5906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Presenter Name</a:t>
            </a:r>
          </a:p>
          <a:p>
            <a:r>
              <a:rPr lang="en-US" dirty="0"/>
              <a:t>00/00/00</a:t>
            </a:r>
          </a:p>
        </p:txBody>
      </p:sp>
      <p:grpSp>
        <p:nvGrpSpPr>
          <p:cNvPr id="8" name="Group 7" descr="UC Riverside logo">
            <a:extLst>
              <a:ext uri="{FF2B5EF4-FFF2-40B4-BE49-F238E27FC236}">
                <a16:creationId xmlns:a16="http://schemas.microsoft.com/office/drawing/2014/main" id="{3D491124-D942-FB49-8DBE-659CE9474D07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F9AFEE6F-9BBC-C54B-B294-22E236AABEC0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F3396E8-4FA4-404A-82D9-45DB0CF19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8239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A7E0D421-1CD2-464B-B45F-426C221DF4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5502" y="398646"/>
            <a:ext cx="480996" cy="22078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53B11A6-3861-E638-9672-994E3360E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Goes Here 6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7F503F96-7D72-3B28-F4FC-5784F07FCF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01.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692C5FB6-7D30-E544-5D58-1205F3E958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B39E7680-BDC6-0C56-0945-58864CEA15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02.</a:t>
            </a:r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E889F7F-0EFC-7CDC-839C-A337F9112DF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3DEB27F9-B91C-8D81-ED03-40B3902CDA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03.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3E7A7E48-2EEB-93D5-AB02-938AA9E16B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354F15EE-48D5-D6D8-B6E1-FD98788BC0D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04.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0245291C-F29B-A40C-EEE3-625B5E5952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35A49DA5-C87D-BC2C-078E-C6FD5017C99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05.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77A49D51-43DF-508A-59A9-1184B664CBF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161B0BAC-9CE4-9B3C-FB9D-580B14A56F3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06.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71F15C89-B11C-E27C-8E06-6F9F8EA5AA3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  <a:p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9D80DCB0-5745-61EC-BC6F-D49F492D190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07.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F8497BD0-230C-5DDA-AFAD-63D8FD84015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  <a:p>
            <a:endParaRPr lang="en-US" dirty="0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FDF086EB-9354-8CD8-027C-071FC10C71A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08.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4C7B9ED9-8BB7-F984-31E5-1BD620735B3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  <a:p>
            <a:endParaRPr lang="en-US" dirty="0"/>
          </a:p>
        </p:txBody>
      </p:sp>
      <p:pic>
        <p:nvPicPr>
          <p:cNvPr id="20" name="Picture 19" descr="UC Riverside logo">
            <a:extLst>
              <a:ext uri="{FF2B5EF4-FFF2-40B4-BE49-F238E27FC236}">
                <a16:creationId xmlns:a16="http://schemas.microsoft.com/office/drawing/2014/main" id="{87036582-4DC7-D54E-824C-621DB5817A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BF1B2AF8-33EC-C54A-8F10-7887B6DF01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12B94589-6EA7-7F43-B759-46C256BF6992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87D631E-6FB8-5549-B5B2-ABC182505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9851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839D82A2-5B58-2B42-88B5-402F5296AC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9150" y="-1"/>
            <a:ext cx="8885509" cy="6858000"/>
          </a:xfrm>
          <a:custGeom>
            <a:avLst/>
            <a:gdLst>
              <a:gd name="connsiteX0" fmla="*/ 0 w 10371015"/>
              <a:gd name="connsiteY0" fmla="*/ 0 h 6858000"/>
              <a:gd name="connsiteX1" fmla="*/ 1714500 w 10371015"/>
              <a:gd name="connsiteY1" fmla="*/ 0 h 6858000"/>
              <a:gd name="connsiteX2" fmla="*/ 4173415 w 10371015"/>
              <a:gd name="connsiteY2" fmla="*/ 0 h 6858000"/>
              <a:gd name="connsiteX3" fmla="*/ 10371015 w 10371015"/>
              <a:gd name="connsiteY3" fmla="*/ 0 h 6858000"/>
              <a:gd name="connsiteX4" fmla="*/ 8656515 w 10371015"/>
              <a:gd name="connsiteY4" fmla="*/ 6858000 h 6858000"/>
              <a:gd name="connsiteX5" fmla="*/ 4173415 w 10371015"/>
              <a:gd name="connsiteY5" fmla="*/ 6858000 h 6858000"/>
              <a:gd name="connsiteX6" fmla="*/ 0 w 103710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71015" h="6858000">
                <a:moveTo>
                  <a:pt x="0" y="0"/>
                </a:moveTo>
                <a:lnTo>
                  <a:pt x="1714500" y="0"/>
                </a:lnTo>
                <a:lnTo>
                  <a:pt x="4173415" y="0"/>
                </a:lnTo>
                <a:lnTo>
                  <a:pt x="10371015" y="0"/>
                </a:lnTo>
                <a:lnTo>
                  <a:pt x="8656515" y="6858000"/>
                </a:lnTo>
                <a:lnTo>
                  <a:pt x="41734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E608318-1D83-1C4C-94C9-19E7E3345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12" y="541339"/>
            <a:ext cx="307516" cy="14115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D2604C0D-0BC7-E0B3-DD78-1889D70E4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215" y="681329"/>
            <a:ext cx="6989618" cy="593290"/>
          </a:xfrm>
        </p:spPr>
        <p:txBody>
          <a:bodyPr/>
          <a:lstStyle/>
          <a:p>
            <a:r>
              <a:rPr lang="en-US" dirty="0"/>
              <a:t>Title Goes Here 7</a:t>
            </a:r>
          </a:p>
        </p:txBody>
      </p:sp>
      <p:graphicFrame>
        <p:nvGraphicFramePr>
          <p:cNvPr id="2" name="Chart 1" descr="pie chart place holder">
            <a:extLst>
              <a:ext uri="{FF2B5EF4-FFF2-40B4-BE49-F238E27FC236}">
                <a16:creationId xmlns:a16="http://schemas.microsoft.com/office/drawing/2014/main" id="{A8C24C66-D86D-404A-944C-271E6B4D07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9273446"/>
              </p:ext>
            </p:extLst>
          </p:nvPr>
        </p:nvGraphicFramePr>
        <p:xfrm>
          <a:off x="1092218" y="1274619"/>
          <a:ext cx="5687646" cy="4763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B9DB5D-E956-E17B-AF66-541705363F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02725" y="1635125"/>
            <a:ext cx="2452688" cy="382269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Lorem Ipsum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Lorem Ipsum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Lorem Ipsum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Lorem Ipsum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Lorem Ipsum</a:t>
            </a:r>
          </a:p>
          <a:p>
            <a:endParaRPr lang="en-US" sz="1800" dirty="0"/>
          </a:p>
        </p:txBody>
      </p:sp>
      <p:pic>
        <p:nvPicPr>
          <p:cNvPr id="4" name="Picture 3" descr="UC Riverside logo">
            <a:extLst>
              <a:ext uri="{FF2B5EF4-FFF2-40B4-BE49-F238E27FC236}">
                <a16:creationId xmlns:a16="http://schemas.microsoft.com/office/drawing/2014/main" id="{4CE9ADC2-30A6-F448-BDDA-75B45E5713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E3207DA-8A99-BE41-BCF1-1E1CCFD325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44037" y="5457824"/>
            <a:ext cx="8247963" cy="1400175"/>
            <a:chOff x="3944037" y="5457825"/>
            <a:chExt cx="8247963" cy="1400175"/>
          </a:xfrm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30A065FD-C9FD-BE4E-A33C-9083E79AA4CD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318DD12-C391-8746-9C32-F5057E390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060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 descr="image of UCR Native American Garden at night, with HUB and bell tower in the background">
            <a:extLst>
              <a:ext uri="{FF2B5EF4-FFF2-40B4-BE49-F238E27FC236}">
                <a16:creationId xmlns:a16="http://schemas.microsoft.com/office/drawing/2014/main" id="{B3079C6C-2DE1-324C-9E94-5BDBFEFBF27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t="38" b="38"/>
          <a:stretch/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037FB03-192C-668F-02EA-2DFF7A9AC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Questions?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F56B37-BFED-4590-106B-9245F55E3D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01117" y="3342334"/>
            <a:ext cx="2230437" cy="2781188"/>
          </a:xfrm>
        </p:spPr>
        <p:txBody>
          <a:bodyPr/>
          <a:lstStyle/>
          <a:p>
            <a:r>
              <a:rPr lang="en-US" dirty="0"/>
              <a:t>@</a:t>
            </a:r>
            <a:r>
              <a:rPr lang="en-US" dirty="0" err="1"/>
              <a:t>ucriverside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E41D61-F4D7-B8F4-F550-F2B5A260265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sz="1600" dirty="0"/>
          </a:p>
        </p:txBody>
      </p:sp>
      <p:pic>
        <p:nvPicPr>
          <p:cNvPr id="27" name="Graphic 26" descr="UC Riverside logo">
            <a:extLst>
              <a:ext uri="{FF2B5EF4-FFF2-40B4-BE49-F238E27FC236}">
                <a16:creationId xmlns:a16="http://schemas.microsoft.com/office/drawing/2014/main" id="{E83ABD64-F560-3B46-B651-CDB57E831D6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71015" y="6123522"/>
            <a:ext cx="1357885" cy="411480"/>
          </a:xfrm>
          <a:prstGeom prst="rect">
            <a:avLst/>
          </a:prstGeom>
        </p:spPr>
      </p:pic>
      <p:grpSp>
        <p:nvGrpSpPr>
          <p:cNvPr id="40" name="Group 39" descr="UC Riverside logo">
            <a:extLst>
              <a:ext uri="{FF2B5EF4-FFF2-40B4-BE49-F238E27FC236}">
                <a16:creationId xmlns:a16="http://schemas.microsoft.com/office/drawing/2014/main" id="{95CA1315-E8DB-AF4D-BBDD-A0AA996D6F82}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28" name="Right Triangle 27">
              <a:extLst>
                <a:ext uri="{FF2B5EF4-FFF2-40B4-BE49-F238E27FC236}">
                  <a16:creationId xmlns:a16="http://schemas.microsoft.com/office/drawing/2014/main" id="{22825847-E2BB-5741-8FC2-EF7038A4EB5E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EB38071-31FD-9342-AB25-AD6560EE8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840BDFEE-A00C-AFC8-E207-895C35114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641" y="1070924"/>
            <a:ext cx="307516" cy="14115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C9BB17D-8A43-71DB-66DF-3265C7B1DE0F}"/>
              </a:ext>
            </a:extLst>
          </p:cNvPr>
          <p:cNvGrpSpPr/>
          <p:nvPr/>
        </p:nvGrpSpPr>
        <p:grpSpPr>
          <a:xfrm>
            <a:off x="751361" y="3533410"/>
            <a:ext cx="228600" cy="2440665"/>
            <a:chOff x="859004" y="3540558"/>
            <a:chExt cx="228600" cy="244066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ECFEE98-0AA5-19E9-0E78-B8465400C1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9004" y="3540558"/>
              <a:ext cx="228600" cy="2286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D8C7708-EBC2-F17C-08E0-78595B87674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59004" y="3909235"/>
              <a:ext cx="228600" cy="2286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56C554-3E15-0748-E630-AD58C5362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59004" y="4277912"/>
              <a:ext cx="228600" cy="2286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B0127A8-A057-3724-18DB-46064C0EEF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59004" y="4646589"/>
              <a:ext cx="228600" cy="2286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687052E-B1C0-EA31-34DA-1B24CDFE4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59004" y="5015267"/>
              <a:ext cx="228600" cy="2286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8772F1F-2616-0876-8452-00CAF9385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59004" y="5383945"/>
              <a:ext cx="228600" cy="2286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A9C461-4320-EEB6-5B08-475D84BFBA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59004" y="5752623"/>
              <a:ext cx="228600" cy="228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0540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1EFC07F-F67C-3E4E-A95A-747BB93C4C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5502" y="2316163"/>
            <a:ext cx="480996" cy="2207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3AA83C-8A23-AA4A-A11F-DF2EF4879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</a:blip>
          <a:srcRect l="2558" r="16002" b="333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14AFD6E1-7DB1-A346-96D6-5A0ED35DD7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37827894-CB37-9748-837F-C1D87D37A0E2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5E0FA55-4A8A-894B-9BDF-E916CAA8A4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8EE8845A-34EC-1C3B-5851-5AEC001434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Section Title 1</a:t>
            </a: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5F375584-D134-40D9-2018-78D0682AD6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574369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223CF3A-A5D7-6341-AD7E-9098BD7878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55" y="820147"/>
            <a:ext cx="307516" cy="141155"/>
          </a:xfrm>
          <a:prstGeom prst="rect">
            <a:avLst/>
          </a:prstGeom>
        </p:spPr>
      </p:pic>
      <p:sp>
        <p:nvSpPr>
          <p:cNvPr id="23" name="Title 22">
            <a:extLst>
              <a:ext uri="{FF2B5EF4-FFF2-40B4-BE49-F238E27FC236}">
                <a16:creationId xmlns:a16="http://schemas.microsoft.com/office/drawing/2014/main" id="{B84E639C-94A4-91E7-913A-03458F875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Goes Here 1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FBC50F82-D423-BA1E-2711-B343565071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6756" y="2198555"/>
            <a:ext cx="5090308" cy="356076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Placeholder 7" descr="image of student browsing library stacks">
            <a:extLst>
              <a:ext uri="{FF2B5EF4-FFF2-40B4-BE49-F238E27FC236}">
                <a16:creationId xmlns:a16="http://schemas.microsoft.com/office/drawing/2014/main" id="{2E45EF67-4449-8645-99D5-679177C02A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43" r="143"/>
          <a:stretch/>
        </p:blipFill>
        <p:spPr/>
      </p:pic>
      <p:pic>
        <p:nvPicPr>
          <p:cNvPr id="11" name="Picture 10" descr="UC Riverside logo">
            <a:extLst>
              <a:ext uri="{FF2B5EF4-FFF2-40B4-BE49-F238E27FC236}">
                <a16:creationId xmlns:a16="http://schemas.microsoft.com/office/drawing/2014/main" id="{2CBA4825-4E3F-D942-B773-2846F397A5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6C6C376-0BAB-2043-BB32-5B407BCB7C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8753F2E-14E4-284C-A543-DBE26297D63C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AA2776E-AF61-A84A-9D4E-C4E5B89CCE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8137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image of student browsing library stacks">
            <a:extLst>
              <a:ext uri="{FF2B5EF4-FFF2-40B4-BE49-F238E27FC236}">
                <a16:creationId xmlns:a16="http://schemas.microsoft.com/office/drawing/2014/main" id="{63B7A1AC-20E8-9644-9C9C-B4D71070802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0" r="130"/>
          <a:stretch/>
        </p:blipFill>
        <p:spPr/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49DCA33-8CEB-D91A-D2A4-A38999B12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654" y="828665"/>
            <a:ext cx="307516" cy="141155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EB71B266-F8EE-7291-2EFA-1E864C4DA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Goes Here 2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CE91EC8-C8AB-1695-F003-D85B80327E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 descr="UC Riverside logo">
            <a:extLst>
              <a:ext uri="{FF2B5EF4-FFF2-40B4-BE49-F238E27FC236}">
                <a16:creationId xmlns:a16="http://schemas.microsoft.com/office/drawing/2014/main" id="{E8681A61-C0B4-CE41-8424-47C983B0EC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D2F7EBF-0B32-D943-A59F-38099DF15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5ED40EB1-5C2C-BB46-863C-0CA143C87391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8BA258B-3176-8941-8922-F17775318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9220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image of students descending stairs in SSC building">
            <a:extLst>
              <a:ext uri="{FF2B5EF4-FFF2-40B4-BE49-F238E27FC236}">
                <a16:creationId xmlns:a16="http://schemas.microsoft.com/office/drawing/2014/main" id="{D7CF3B48-100E-994A-8116-9476D4D054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t="24" b="24"/>
          <a:stretch/>
        </p:blipFill>
        <p:spPr/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0991EFC-BB2A-584A-A61B-06382E1BA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6843" y="977514"/>
            <a:ext cx="307516" cy="1411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EFC85F-A508-9A7F-BAFC-574910A0A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6875" y="1160234"/>
            <a:ext cx="4821238" cy="1325563"/>
          </a:xfrm>
        </p:spPr>
        <p:txBody>
          <a:bodyPr/>
          <a:lstStyle/>
          <a:p>
            <a:r>
              <a:rPr lang="en-US" dirty="0"/>
              <a:t>Title Goes Here 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BCB9D0-7857-509C-223E-59FD1C6383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56843" y="2280162"/>
            <a:ext cx="4711270" cy="315955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" name="Picture 9" descr="UC Riverside logo">
            <a:extLst>
              <a:ext uri="{FF2B5EF4-FFF2-40B4-BE49-F238E27FC236}">
                <a16:creationId xmlns:a16="http://schemas.microsoft.com/office/drawing/2014/main" id="{326A4ACF-1166-244E-84FA-9426996E91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5F6F1ABA-885A-CD4C-9952-AFE0C9B21A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9F35054-4E16-2447-8623-47FEF84B4F97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E8E78F7-00FC-4246-AFF2-B25F76C93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4219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3AA83C-8A23-AA4A-A11F-DF2EF4879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 t="7797" b="77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CDE8171-1D64-2C94-20DA-D8C6A7DE5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502" y="2316163"/>
            <a:ext cx="480996" cy="22078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0823985-5B5E-E641-BF9C-F9CEF45B80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75D9BD85-1116-6D40-B6BB-3935D5F301D2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B131E95-3688-4B4B-848E-8F8253163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sp>
        <p:nvSpPr>
          <p:cNvPr id="14" name="Title 13">
            <a:extLst>
              <a:ext uri="{FF2B5EF4-FFF2-40B4-BE49-F238E27FC236}">
                <a16:creationId xmlns:a16="http://schemas.microsoft.com/office/drawing/2014/main" id="{2B71491C-3A30-3BD8-D2AD-34DF78BB61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Section Title 2</a:t>
            </a:r>
          </a:p>
        </p:txBody>
      </p:sp>
      <p:sp>
        <p:nvSpPr>
          <p:cNvPr id="15" name="Subtitle 14">
            <a:extLst>
              <a:ext uri="{FF2B5EF4-FFF2-40B4-BE49-F238E27FC236}">
                <a16:creationId xmlns:a16="http://schemas.microsoft.com/office/drawing/2014/main" id="{FA691435-1401-774B-EB05-EC866207F0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233467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27C563C-E36F-8848-B759-5921C6C09D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5502" y="860641"/>
            <a:ext cx="480996" cy="2207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273C23-8413-9EFC-BF15-D66373F27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2446"/>
            <a:ext cx="10515600" cy="868050"/>
          </a:xfrm>
        </p:spPr>
        <p:txBody>
          <a:bodyPr/>
          <a:lstStyle/>
          <a:p>
            <a:r>
              <a:rPr lang="en-US" dirty="0"/>
              <a:t>Title Goes Here 4</a:t>
            </a:r>
          </a:p>
        </p:txBody>
      </p:sp>
      <p:pic>
        <p:nvPicPr>
          <p:cNvPr id="33" name="Picture 32" descr="UC Riverside logo">
            <a:extLst>
              <a:ext uri="{FF2B5EF4-FFF2-40B4-BE49-F238E27FC236}">
                <a16:creationId xmlns:a16="http://schemas.microsoft.com/office/drawing/2014/main" id="{168CA9A2-28C7-DB44-830E-F9A8C76712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4600D23E-F92F-A249-B358-3C8C31087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35" name="Right Triangle 34">
              <a:extLst>
                <a:ext uri="{FF2B5EF4-FFF2-40B4-BE49-F238E27FC236}">
                  <a16:creationId xmlns:a16="http://schemas.microsoft.com/office/drawing/2014/main" id="{00DC46E1-1219-344D-BFB8-21E5262266E5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49B703B5-E5EF-F34A-936F-37603ACB5B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pic>
        <p:nvPicPr>
          <p:cNvPr id="21" name="Picture Placeholder 20" descr="Man wearing turtleneck">
            <a:extLst>
              <a:ext uri="{FF2B5EF4-FFF2-40B4-BE49-F238E27FC236}">
                <a16:creationId xmlns:a16="http://schemas.microsoft.com/office/drawing/2014/main" id="{C3AB8083-A9A0-7EE4-9E4C-B0EE0716A4B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/>
          <a:srcRect l="12821" r="20513"/>
          <a:stretch>
            <a:fillRect/>
          </a:stretch>
        </p:blipFill>
        <p:spPr>
          <a:xfrm>
            <a:off x="677334" y="2075745"/>
            <a:ext cx="2201333" cy="2201333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39E884-BE73-2666-E841-753C41A890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noFill/>
        </p:spPr>
        <p:txBody>
          <a:bodyPr/>
          <a:lstStyle/>
          <a:p>
            <a:r>
              <a:rPr lang="en-US" dirty="0"/>
              <a:t>Name</a:t>
            </a:r>
          </a:p>
        </p:txBody>
      </p:sp>
      <p:pic>
        <p:nvPicPr>
          <p:cNvPr id="24" name="Picture Placeholder 23" descr="Portrait of woman smiling">
            <a:extLst>
              <a:ext uri="{FF2B5EF4-FFF2-40B4-BE49-F238E27FC236}">
                <a16:creationId xmlns:a16="http://schemas.microsoft.com/office/drawing/2014/main" id="{785E5A8C-45F1-C7BE-D64E-6B433E49E21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/>
          <a:srcRect l="18244" t="7437" r="23649" b="5446"/>
          <a:stretch>
            <a:fillRect/>
          </a:stretch>
        </p:blipFill>
        <p:spPr>
          <a:xfrm>
            <a:off x="3569856" y="2075745"/>
            <a:ext cx="2201333" cy="2201333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62729B-2173-6563-CFF1-D270D2C865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noFill/>
        </p:spPr>
        <p:txBody>
          <a:bodyPr/>
          <a:lstStyle/>
          <a:p>
            <a:r>
              <a:rPr lang="en-US" dirty="0"/>
              <a:t>Name</a:t>
            </a:r>
          </a:p>
        </p:txBody>
      </p:sp>
      <p:pic>
        <p:nvPicPr>
          <p:cNvPr id="27" name="Picture Placeholder 26" descr="Woman wearing a black scarf">
            <a:extLst>
              <a:ext uri="{FF2B5EF4-FFF2-40B4-BE49-F238E27FC236}">
                <a16:creationId xmlns:a16="http://schemas.microsoft.com/office/drawing/2014/main" id="{DBE04C0A-93A1-A091-70EF-F0058375206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8"/>
          <a:srcRect l="32071" t="23918" r="32196" b="22517"/>
          <a:stretch>
            <a:fillRect/>
          </a:stretch>
        </p:blipFill>
        <p:spPr>
          <a:xfrm>
            <a:off x="6434668" y="2075745"/>
            <a:ext cx="2201333" cy="2201333"/>
          </a:xfr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4C01635-38E9-EEE1-C736-357A7CD6F0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noFill/>
        </p:spPr>
        <p:txBody>
          <a:bodyPr/>
          <a:lstStyle/>
          <a:p>
            <a:r>
              <a:rPr lang="en-US" dirty="0"/>
              <a:t>Name</a:t>
            </a:r>
          </a:p>
        </p:txBody>
      </p:sp>
      <p:pic>
        <p:nvPicPr>
          <p:cNvPr id="31" name="Picture Placeholder 30" descr="Portrait of businessman">
            <a:extLst>
              <a:ext uri="{FF2B5EF4-FFF2-40B4-BE49-F238E27FC236}">
                <a16:creationId xmlns:a16="http://schemas.microsoft.com/office/drawing/2014/main" id="{2923E8E7-DFE7-A07E-2E6F-F9F08A8CC82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9"/>
          <a:srcRect l="11032" t="24226" r="49419" b="16451"/>
          <a:stretch>
            <a:fillRect/>
          </a:stretch>
        </p:blipFill>
        <p:spPr>
          <a:xfrm>
            <a:off x="9313335" y="2075745"/>
            <a:ext cx="2201333" cy="2201333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CFDCFB-F2C8-4D78-84D6-E24D32B63B8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noFill/>
        </p:spPr>
        <p:txBody>
          <a:bodyPr/>
          <a:lstStyle/>
          <a:p>
            <a:r>
              <a:rPr lang="en-US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292745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27C563C-E36F-8848-B759-5921C6C09D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5502" y="1065748"/>
            <a:ext cx="480996" cy="220785"/>
          </a:xfrm>
          <a:prstGeom prst="rect">
            <a:avLst/>
          </a:prstGeom>
        </p:spPr>
      </p:pic>
      <p:sp>
        <p:nvSpPr>
          <p:cNvPr id="24" name="Title 23">
            <a:extLst>
              <a:ext uri="{FF2B5EF4-FFF2-40B4-BE49-F238E27FC236}">
                <a16:creationId xmlns:a16="http://schemas.microsoft.com/office/drawing/2014/main" id="{51ECAA15-4225-C26E-52DC-A26309EA0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06670"/>
            <a:ext cx="12192000" cy="868050"/>
          </a:xfrm>
        </p:spPr>
        <p:txBody>
          <a:bodyPr/>
          <a:lstStyle/>
          <a:p>
            <a:r>
              <a:rPr lang="en-US" dirty="0"/>
              <a:t>Title Goes Here 5</a:t>
            </a:r>
          </a:p>
        </p:txBody>
      </p:sp>
      <p:pic>
        <p:nvPicPr>
          <p:cNvPr id="33" name="Content Placeholder 32" descr="Brain in head outline">
            <a:extLst>
              <a:ext uri="{FF2B5EF4-FFF2-40B4-BE49-F238E27FC236}">
                <a16:creationId xmlns:a16="http://schemas.microsoft.com/office/drawing/2014/main" id="{B507F054-1107-1716-59EB-C96B01633EC1}"/>
              </a:ext>
            </a:extLst>
          </p:cNvPr>
          <p:cNvPicPr>
            <a:picLocks noGrp="1" noChangeAspect="1"/>
          </p:cNvPicPr>
          <p:nvPr>
            <p:ph sz="quarter" idx="31"/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81164" y="2181974"/>
            <a:ext cx="1908711" cy="1908711"/>
          </a:xfrm>
        </p:spPr>
      </p:pic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2ABD4D4-8273-0011-3E48-8F44394856A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pic>
        <p:nvPicPr>
          <p:cNvPr id="19" name="Graphic 18" descr="Grain outline">
            <a:extLst>
              <a:ext uri="{FF2B5EF4-FFF2-40B4-BE49-F238E27FC236}">
                <a16:creationId xmlns:a16="http://schemas.microsoft.com/office/drawing/2014/main" id="{685D7BF6-19FA-D84B-B714-A0FD3FB851A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4271" y="2274720"/>
            <a:ext cx="1908710" cy="1908710"/>
          </a:xfrm>
          <a:prstGeom prst="rect">
            <a:avLst/>
          </a:prstGeom>
        </p:spPr>
      </p:pic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E670FDA8-E8C5-0717-632D-9562527F6C8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endParaRPr lang="en-US" dirty="0"/>
          </a:p>
        </p:txBody>
      </p:sp>
      <p:pic>
        <p:nvPicPr>
          <p:cNvPr id="21" name="Graphic 20" descr="Group outline">
            <a:extLst>
              <a:ext uri="{FF2B5EF4-FFF2-40B4-BE49-F238E27FC236}">
                <a16:creationId xmlns:a16="http://schemas.microsoft.com/office/drawing/2014/main" id="{831ADF0C-40A2-3343-8D0D-B16FB6E2883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00018" y="2101987"/>
            <a:ext cx="2254176" cy="2254176"/>
          </a:xfrm>
          <a:prstGeom prst="rect">
            <a:avLst/>
          </a:prstGeom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A406A66-1760-3182-0352-4DF6D5E0A55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endParaRPr lang="en-US" dirty="0"/>
          </a:p>
        </p:txBody>
      </p:sp>
      <p:pic>
        <p:nvPicPr>
          <p:cNvPr id="14" name="Picture 13" descr="UC Riverside logo">
            <a:extLst>
              <a:ext uri="{FF2B5EF4-FFF2-40B4-BE49-F238E27FC236}">
                <a16:creationId xmlns:a16="http://schemas.microsoft.com/office/drawing/2014/main" id="{DD6C9540-1E54-C348-9010-353B1AC5B3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EA2AD51A-2FC3-A642-A79E-3D61A7129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6EA6791E-2A5D-9E41-8696-79C7BB49E9B9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A453604-6619-AE40-BEF7-7315BDCF1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9362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DEC93EBA-8D3B-C242-B779-2B54E0956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5502" y="992178"/>
            <a:ext cx="480996" cy="220785"/>
          </a:xfrm>
          <a:prstGeom prst="rect">
            <a:avLst/>
          </a:prstGeom>
        </p:spPr>
      </p:pic>
      <p:sp>
        <p:nvSpPr>
          <p:cNvPr id="26" name="Title 25">
            <a:extLst>
              <a:ext uri="{FF2B5EF4-FFF2-40B4-BE49-F238E27FC236}">
                <a16:creationId xmlns:a16="http://schemas.microsoft.com/office/drawing/2014/main" id="{DAD1FB5E-5D9B-F7F4-B3DD-60ADD9BE7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934A5DDC-C2F0-34FF-9F10-ED264A018655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52767" y="3867998"/>
            <a:ext cx="3383280" cy="1076120"/>
          </a:xfrm>
        </p:spPr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71078DD6-37A1-6629-CF65-3F49B56E886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404360" y="3868001"/>
            <a:ext cx="3383280" cy="1076117"/>
          </a:xfrm>
        </p:spPr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72F99723-900E-79F8-6CAA-AF6E2AF40C60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369808" y="3867998"/>
            <a:ext cx="3383280" cy="1076120"/>
          </a:xfrm>
        </p:spPr>
        <p:txBody>
          <a:bodyPr/>
          <a:lstStyle/>
          <a:p>
            <a:r>
              <a:rPr lang="en-US" dirty="0"/>
              <a:t>Lorem Ipsum</a:t>
            </a:r>
          </a:p>
        </p:txBody>
      </p:sp>
      <p:pic>
        <p:nvPicPr>
          <p:cNvPr id="15" name="Picture 14" descr="UC Riverside logo">
            <a:extLst>
              <a:ext uri="{FF2B5EF4-FFF2-40B4-BE49-F238E27FC236}">
                <a16:creationId xmlns:a16="http://schemas.microsoft.com/office/drawing/2014/main" id="{FD18BA59-F14A-C946-A52D-5DA893C2D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1015" y="6117980"/>
            <a:ext cx="1375508" cy="41421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8DBD39AF-3E7C-5547-8123-EA18E555D6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44037" y="5457825"/>
            <a:ext cx="8247963" cy="1400175"/>
            <a:chOff x="3944037" y="5457825"/>
            <a:chExt cx="8247963" cy="1400175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146B4A1B-6183-A44D-B9BA-8A3BDD1F5ADC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2198AA3-400B-C24A-9C93-847D0C8EC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pic>
        <p:nvPicPr>
          <p:cNvPr id="5" name="Picture Placeholder 4" descr="image of students walking through the HUB courtyard, with the bell tower and UCR statue in the background.">
            <a:extLst>
              <a:ext uri="{FF2B5EF4-FFF2-40B4-BE49-F238E27FC236}">
                <a16:creationId xmlns:a16="http://schemas.microsoft.com/office/drawing/2014/main" id="{855CE36A-D4CA-F261-4FA1-A7E408BF6B4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/>
          <a:srcRect l="124" r="124"/>
          <a:stretch/>
        </p:blipFill>
        <p:spPr>
          <a:prstGeom prst="rect">
            <a:avLst/>
          </a:prstGeom>
        </p:spPr>
      </p:pic>
      <p:pic>
        <p:nvPicPr>
          <p:cNvPr id="6" name="Picture Placeholder 5" descr="image of students in the HUB sitting at a table and smiling. Two students are standing and high-fiving, ">
            <a:extLst>
              <a:ext uri="{FF2B5EF4-FFF2-40B4-BE49-F238E27FC236}">
                <a16:creationId xmlns:a16="http://schemas.microsoft.com/office/drawing/2014/main" id="{C5660EB8-5B79-F219-0E1A-0003F54F4E94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6"/>
          <a:srcRect l="101" r="101"/>
          <a:stretch/>
        </p:blipFill>
        <p:spPr>
          <a:prstGeom prst="rect">
            <a:avLst/>
          </a:prstGeom>
        </p:spPr>
      </p:pic>
      <p:pic>
        <p:nvPicPr>
          <p:cNvPr id="9" name="Picture Placeholder 8" descr="image of professor giving a lecture in the round auditorium of the SSR.">
            <a:extLst>
              <a:ext uri="{FF2B5EF4-FFF2-40B4-BE49-F238E27FC236}">
                <a16:creationId xmlns:a16="http://schemas.microsoft.com/office/drawing/2014/main" id="{A274ABB6-62A7-741E-A810-E9F3ECAE4BC2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7"/>
          <a:srcRect l="288" r="288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157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RIveris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DA5"/>
      </a:accent1>
      <a:accent2>
        <a:srgbClr val="FEB71A"/>
      </a:accent2>
      <a:accent3>
        <a:srgbClr val="FF671F"/>
      </a:accent3>
      <a:accent4>
        <a:srgbClr val="009EE4"/>
      </a:accent4>
      <a:accent5>
        <a:srgbClr val="F9001B"/>
      </a:accent5>
      <a:accent6>
        <a:srgbClr val="5EC000"/>
      </a:accent6>
      <a:hlink>
        <a:srgbClr val="FF671F"/>
      </a:hlink>
      <a:folHlink>
        <a:srgbClr val="FBDB6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488</TotalTime>
  <Words>276</Words>
  <Application>Microsoft Macintosh PowerPoint</Application>
  <PresentationFormat>Widescreen</PresentationFormat>
  <Paragraphs>58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Presentation Title</vt:lpstr>
      <vt:lpstr>Section Title 1</vt:lpstr>
      <vt:lpstr>Title Goes Here 1</vt:lpstr>
      <vt:lpstr>Title Goes Here 2</vt:lpstr>
      <vt:lpstr>Title Goes Here 3</vt:lpstr>
      <vt:lpstr>Section Title 2</vt:lpstr>
      <vt:lpstr>Title Goes Here 4</vt:lpstr>
      <vt:lpstr>Title Goes Here 5</vt:lpstr>
      <vt:lpstr>Title Goes Here</vt:lpstr>
      <vt:lpstr>Title Goes Here 6</vt:lpstr>
      <vt:lpstr>Title Goes Here 7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Denise Wolf</dc:creator>
  <cp:lastModifiedBy>Denise Wolf</cp:lastModifiedBy>
  <cp:revision>18</cp:revision>
  <dcterms:created xsi:type="dcterms:W3CDTF">2024-05-09T22:42:15Z</dcterms:created>
  <dcterms:modified xsi:type="dcterms:W3CDTF">2026-03-16T18:23:20Z</dcterms:modified>
</cp:coreProperties>
</file>