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63" r:id="rId5"/>
    <p:sldId id="266" r:id="rId6"/>
    <p:sldId id="267" r:id="rId7"/>
    <p:sldId id="262" r:id="rId8"/>
    <p:sldId id="259" r:id="rId9"/>
    <p:sldId id="265" r:id="rId10"/>
    <p:sldId id="268" r:id="rId11"/>
    <p:sldId id="261" r:id="rId12"/>
    <p:sldId id="26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01B"/>
    <a:srgbClr val="FFDA4A"/>
    <a:srgbClr val="5FC100"/>
    <a:srgbClr val="FF661F"/>
    <a:srgbClr val="009FE4"/>
    <a:srgbClr val="FFB7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45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1144" y="168"/>
      </p:cViewPr>
      <p:guideLst>
        <p:guide orient="horz" pos="2160"/>
        <p:guide pos="360"/>
      </p:guideLst>
    </p:cSldViewPr>
  </p:slideViewPr>
  <p:notesTextViewPr>
    <p:cViewPr>
      <p:scale>
        <a:sx n="70" d="100"/>
        <a:sy n="7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3175" cap="flat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36-5245-859D-26C85184C96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36-5245-859D-26C85184C96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EC7-5C45-8E34-30D4D096E9A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436-5245-859D-26C85184C96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C7-5C45-8E34-30D4D096E9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4"/>
        <c:holeSize val="54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 algn="just"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DF6A-459E-5546-8666-41EB6E46DD0D}" type="datetimeFigureOut">
              <a:rPr lang="en-US" smtClean="0"/>
              <a:t>5/20/24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FE914-5000-0848-A284-E1B8A3D0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649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55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900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32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241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360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35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430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348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03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DE013-3205-B34B-A7E0-3B62E1BEE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7EDFF3-10AE-A64F-977D-5AE80D7C4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6F11B4A-2BEA-B94A-B6FA-9816402415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01731" y="0"/>
            <a:ext cx="6079523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0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17887F-1E0C-1C40-AD90-C64E0D06D8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77" y="0"/>
            <a:ext cx="6079523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532F8B-9BBB-A446-B924-1453641C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7296" y="365125"/>
            <a:ext cx="4866503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44614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33F8598-45FE-0F49-A5A7-C314791BC9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44038" y="0"/>
            <a:ext cx="8247962" cy="6858000"/>
          </a:xfrm>
          <a:custGeom>
            <a:avLst/>
            <a:gdLst>
              <a:gd name="connsiteX0" fmla="*/ 1564395 w 8247962"/>
              <a:gd name="connsiteY0" fmla="*/ 0 h 6858000"/>
              <a:gd name="connsiteX1" fmla="*/ 4494882 w 8247962"/>
              <a:gd name="connsiteY1" fmla="*/ 0 h 6858000"/>
              <a:gd name="connsiteX2" fmla="*/ 6257581 w 8247962"/>
              <a:gd name="connsiteY2" fmla="*/ 0 h 6858000"/>
              <a:gd name="connsiteX3" fmla="*/ 8247962 w 8247962"/>
              <a:gd name="connsiteY3" fmla="*/ 0 h 6858000"/>
              <a:gd name="connsiteX4" fmla="*/ 8247962 w 8247962"/>
              <a:gd name="connsiteY4" fmla="*/ 6858000 h 6858000"/>
              <a:gd name="connsiteX5" fmla="*/ 4693186 w 8247962"/>
              <a:gd name="connsiteY5" fmla="*/ 6858000 h 6858000"/>
              <a:gd name="connsiteX6" fmla="*/ 4494882 w 8247962"/>
              <a:gd name="connsiteY6" fmla="*/ 6858000 h 6858000"/>
              <a:gd name="connsiteX7" fmla="*/ 0 w 824796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47962" h="6858000">
                <a:moveTo>
                  <a:pt x="1564395" y="0"/>
                </a:moveTo>
                <a:lnTo>
                  <a:pt x="4494882" y="0"/>
                </a:lnTo>
                <a:lnTo>
                  <a:pt x="6257581" y="0"/>
                </a:lnTo>
                <a:lnTo>
                  <a:pt x="8247962" y="0"/>
                </a:lnTo>
                <a:lnTo>
                  <a:pt x="8247962" y="6858000"/>
                </a:lnTo>
                <a:lnTo>
                  <a:pt x="4693186" y="6858000"/>
                </a:lnTo>
                <a:lnTo>
                  <a:pt x="449488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802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420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277885B-3860-AA40-9AA9-8F02C62667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7334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9AA9A72-BC8E-BD4F-A286-8A80C9D24E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56001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856284-68AD-804E-8821-18677C6D4D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34668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6C142F6-ED7B-D64A-80CA-EF151F7ADD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13335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68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1A984E5-D9D0-FA40-BF1F-65CF7400BA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479822" cy="6858000"/>
          </a:xfrm>
          <a:custGeom>
            <a:avLst/>
            <a:gdLst>
              <a:gd name="connsiteX0" fmla="*/ 0 w 6479822"/>
              <a:gd name="connsiteY0" fmla="*/ 0 h 6858000"/>
              <a:gd name="connsiteX1" fmla="*/ 2153356 w 6479822"/>
              <a:gd name="connsiteY1" fmla="*/ 0 h 6858000"/>
              <a:gd name="connsiteX2" fmla="*/ 4481689 w 6479822"/>
              <a:gd name="connsiteY2" fmla="*/ 0 h 6858000"/>
              <a:gd name="connsiteX3" fmla="*/ 6479822 w 6479822"/>
              <a:gd name="connsiteY3" fmla="*/ 0 h 6858000"/>
              <a:gd name="connsiteX4" fmla="*/ 5037667 w 6479822"/>
              <a:gd name="connsiteY4" fmla="*/ 6858000 h 6858000"/>
              <a:gd name="connsiteX5" fmla="*/ 4481689 w 6479822"/>
              <a:gd name="connsiteY5" fmla="*/ 6858000 h 6858000"/>
              <a:gd name="connsiteX6" fmla="*/ 711200 w 6479822"/>
              <a:gd name="connsiteY6" fmla="*/ 6858000 h 6858000"/>
              <a:gd name="connsiteX7" fmla="*/ 0 w 64798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79822" h="6858000">
                <a:moveTo>
                  <a:pt x="0" y="0"/>
                </a:moveTo>
                <a:lnTo>
                  <a:pt x="2153356" y="0"/>
                </a:lnTo>
                <a:lnTo>
                  <a:pt x="4481689" y="0"/>
                </a:lnTo>
                <a:lnTo>
                  <a:pt x="6479822" y="0"/>
                </a:lnTo>
                <a:lnTo>
                  <a:pt x="5037667" y="6858000"/>
                </a:lnTo>
                <a:lnTo>
                  <a:pt x="4481689" y="6858000"/>
                </a:lnTo>
                <a:lnTo>
                  <a:pt x="7112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43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539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511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52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27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236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0F6C37-4C05-FE46-A5B0-221F52797511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29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6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30.emf"/><Relationship Id="rId3" Type="http://schemas.openxmlformats.org/officeDocument/2006/relationships/image" Target="../media/image2.emf"/><Relationship Id="rId7" Type="http://schemas.openxmlformats.org/officeDocument/2006/relationships/image" Target="../media/image3.emf"/><Relationship Id="rId12" Type="http://schemas.openxmlformats.org/officeDocument/2006/relationships/image" Target="../media/image2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svg"/><Relationship Id="rId11" Type="http://schemas.openxmlformats.org/officeDocument/2006/relationships/image" Target="../media/image28.emf"/><Relationship Id="rId5" Type="http://schemas.openxmlformats.org/officeDocument/2006/relationships/image" Target="../media/image23.png"/><Relationship Id="rId10" Type="http://schemas.openxmlformats.org/officeDocument/2006/relationships/image" Target="../media/image27.emf"/><Relationship Id="rId4" Type="http://schemas.openxmlformats.org/officeDocument/2006/relationships/image" Target="../media/image22.jpg"/><Relationship Id="rId9" Type="http://schemas.openxmlformats.org/officeDocument/2006/relationships/image" Target="../media/image26.emf"/><Relationship Id="rId14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emf"/><Relationship Id="rId5" Type="http://schemas.openxmlformats.org/officeDocument/2006/relationships/image" Target="../media/image3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2.emf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g"/><Relationship Id="rId5" Type="http://schemas.openxmlformats.org/officeDocument/2006/relationships/image" Target="../media/image3.emf"/><Relationship Id="rId4" Type="http://schemas.openxmlformats.org/officeDocument/2006/relationships/image" Target="../media/image5.png"/><Relationship Id="rId9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emf"/><Relationship Id="rId7" Type="http://schemas.openxmlformats.org/officeDocument/2006/relationships/image" Target="../media/image16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3.emf"/><Relationship Id="rId5" Type="http://schemas.openxmlformats.org/officeDocument/2006/relationships/image" Target="../media/image14.svg"/><Relationship Id="rId10" Type="http://schemas.openxmlformats.org/officeDocument/2006/relationships/image" Target="../media/image5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.em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emf"/><Relationship Id="rId5" Type="http://schemas.openxmlformats.org/officeDocument/2006/relationships/image" Target="../media/image5.pn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706C1B0D-9AF3-A24B-97BA-247A372590B4}"/>
              </a:ext>
            </a:extLst>
          </p:cNvPr>
          <p:cNvSpPr txBox="1">
            <a:spLocks/>
          </p:cNvSpPr>
          <p:nvPr/>
        </p:nvSpPr>
        <p:spPr>
          <a:xfrm>
            <a:off x="445478" y="870736"/>
            <a:ext cx="9934010" cy="32029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70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Presentation Title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6D985502-0B9B-1D48-ADFC-C7DE847F6B46}"/>
              </a:ext>
            </a:extLst>
          </p:cNvPr>
          <p:cNvSpPr txBox="1">
            <a:spLocks/>
          </p:cNvSpPr>
          <p:nvPr/>
        </p:nvSpPr>
        <p:spPr>
          <a:xfrm>
            <a:off x="445478" y="2109663"/>
            <a:ext cx="5612536" cy="7251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FFB71A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Subtitle Can Look Like This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D8FA52-6BF5-7440-B4A6-C5C8BC4A2923}"/>
              </a:ext>
            </a:extLst>
          </p:cNvPr>
          <p:cNvSpPr txBox="1"/>
          <p:nvPr/>
        </p:nvSpPr>
        <p:spPr>
          <a:xfrm>
            <a:off x="615598" y="5875083"/>
            <a:ext cx="4221023" cy="49244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Presenter Name</a:t>
            </a:r>
          </a:p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Presentation Date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BEC60B4-A413-C345-BC0A-A9F630F09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899" y="588585"/>
            <a:ext cx="480996" cy="22078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D491124-D942-FB49-8DBE-659CE9474D07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F9AFEE6F-9BBC-C54B-B294-22E236AABEC0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F3396E8-4FA4-404A-82D9-45DB0CF19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8239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6051708-192B-A642-B171-45241FBB3065}"/>
              </a:ext>
            </a:extLst>
          </p:cNvPr>
          <p:cNvSpPr txBox="1"/>
          <p:nvPr/>
        </p:nvSpPr>
        <p:spPr>
          <a:xfrm>
            <a:off x="1229802" y="2313949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270252-91EA-8445-918A-5A1CF1CC7171}"/>
              </a:ext>
            </a:extLst>
          </p:cNvPr>
          <p:cNvSpPr txBox="1"/>
          <p:nvPr/>
        </p:nvSpPr>
        <p:spPr>
          <a:xfrm>
            <a:off x="609600" y="2214422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01</a:t>
            </a:r>
            <a:endParaRPr lang="en-US" sz="4000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D6CDCE-7522-B44A-A645-FBC17744A85F}"/>
              </a:ext>
            </a:extLst>
          </p:cNvPr>
          <p:cNvSpPr txBox="1"/>
          <p:nvPr/>
        </p:nvSpPr>
        <p:spPr>
          <a:xfrm>
            <a:off x="1229802" y="3460265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EC2210-9F09-6742-8F46-1BB4C4D359D7}"/>
              </a:ext>
            </a:extLst>
          </p:cNvPr>
          <p:cNvSpPr txBox="1"/>
          <p:nvPr/>
        </p:nvSpPr>
        <p:spPr>
          <a:xfrm>
            <a:off x="609600" y="3360738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02</a:t>
            </a:r>
            <a:endParaRPr lang="en-US" sz="4000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2AA0C3-F656-EA4E-BFBC-53EB5FF268E5}"/>
              </a:ext>
            </a:extLst>
          </p:cNvPr>
          <p:cNvSpPr txBox="1"/>
          <p:nvPr/>
        </p:nvSpPr>
        <p:spPr>
          <a:xfrm>
            <a:off x="1229802" y="4556033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E759F-7335-C743-9541-38DB83DC7FB6}"/>
              </a:ext>
            </a:extLst>
          </p:cNvPr>
          <p:cNvSpPr txBox="1"/>
          <p:nvPr/>
        </p:nvSpPr>
        <p:spPr>
          <a:xfrm>
            <a:off x="609600" y="4456506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03</a:t>
            </a:r>
            <a:endParaRPr lang="en-US" sz="4000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4E8CB0-42C2-964E-B644-7D1ADC298CEA}"/>
              </a:ext>
            </a:extLst>
          </p:cNvPr>
          <p:cNvSpPr txBox="1"/>
          <p:nvPr/>
        </p:nvSpPr>
        <p:spPr>
          <a:xfrm>
            <a:off x="6924358" y="2313949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5A703E-CE3C-374B-9EE1-41A6155FB430}"/>
              </a:ext>
            </a:extLst>
          </p:cNvPr>
          <p:cNvSpPr txBox="1"/>
          <p:nvPr/>
        </p:nvSpPr>
        <p:spPr>
          <a:xfrm>
            <a:off x="6249726" y="2214422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04</a:t>
            </a:r>
            <a:endParaRPr lang="en-US" sz="4000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60729D-4743-4F40-8980-01E97360147F}"/>
              </a:ext>
            </a:extLst>
          </p:cNvPr>
          <p:cNvSpPr txBox="1"/>
          <p:nvPr/>
        </p:nvSpPr>
        <p:spPr>
          <a:xfrm>
            <a:off x="6924358" y="3460265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5EC7B4-9CEB-F549-9D21-085CF5F1E1B1}"/>
              </a:ext>
            </a:extLst>
          </p:cNvPr>
          <p:cNvSpPr txBox="1"/>
          <p:nvPr/>
        </p:nvSpPr>
        <p:spPr>
          <a:xfrm>
            <a:off x="6249726" y="3360738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05</a:t>
            </a:r>
            <a:endParaRPr lang="en-US" sz="4000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93CA9E-62D0-D142-9082-E6261DC318A6}"/>
              </a:ext>
            </a:extLst>
          </p:cNvPr>
          <p:cNvSpPr txBox="1"/>
          <p:nvPr/>
        </p:nvSpPr>
        <p:spPr>
          <a:xfrm>
            <a:off x="6924358" y="4556033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56D068-03B9-2C4A-A377-936028A05E9C}"/>
              </a:ext>
            </a:extLst>
          </p:cNvPr>
          <p:cNvSpPr txBox="1"/>
          <p:nvPr/>
        </p:nvSpPr>
        <p:spPr>
          <a:xfrm>
            <a:off x="6249726" y="4456506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06</a:t>
            </a:r>
            <a:endParaRPr lang="en-US" sz="4000" dirty="0">
              <a:solidFill>
                <a:srgbClr val="FFB81D"/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7036582-4DC7-D54E-824C-621DB5817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BF1B2AF8-33EC-C54A-8F10-7887B6DF0169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12B94589-6EA7-7F43-B759-46C256BF6992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87D631E-6FB8-5549-B5B2-ABC182505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26" name="Title 2">
            <a:extLst>
              <a:ext uri="{FF2B5EF4-FFF2-40B4-BE49-F238E27FC236}">
                <a16:creationId xmlns:a16="http://schemas.microsoft.com/office/drawing/2014/main" id="{83540724-BD90-8646-B2B6-CF09B9DED9B6}"/>
              </a:ext>
            </a:extLst>
          </p:cNvPr>
          <p:cNvSpPr txBox="1">
            <a:spLocks/>
          </p:cNvSpPr>
          <p:nvPr/>
        </p:nvSpPr>
        <p:spPr>
          <a:xfrm>
            <a:off x="1" y="1141529"/>
            <a:ext cx="12192000" cy="711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Special Stat Page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7E0D421-1CD2-464B-B45F-426C221DF4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5502" y="822680"/>
            <a:ext cx="480996" cy="2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51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839D82A2-5B58-2B42-88B5-402F5296ACE0}"/>
              </a:ext>
            </a:extLst>
          </p:cNvPr>
          <p:cNvSpPr/>
          <p:nvPr/>
        </p:nvSpPr>
        <p:spPr>
          <a:xfrm>
            <a:off x="-9150" y="-1"/>
            <a:ext cx="8885509" cy="6858000"/>
          </a:xfrm>
          <a:custGeom>
            <a:avLst/>
            <a:gdLst>
              <a:gd name="connsiteX0" fmla="*/ 0 w 10371015"/>
              <a:gd name="connsiteY0" fmla="*/ 0 h 6858000"/>
              <a:gd name="connsiteX1" fmla="*/ 1714500 w 10371015"/>
              <a:gd name="connsiteY1" fmla="*/ 0 h 6858000"/>
              <a:gd name="connsiteX2" fmla="*/ 4173415 w 10371015"/>
              <a:gd name="connsiteY2" fmla="*/ 0 h 6858000"/>
              <a:gd name="connsiteX3" fmla="*/ 10371015 w 10371015"/>
              <a:gd name="connsiteY3" fmla="*/ 0 h 6858000"/>
              <a:gd name="connsiteX4" fmla="*/ 8656515 w 10371015"/>
              <a:gd name="connsiteY4" fmla="*/ 6858000 h 6858000"/>
              <a:gd name="connsiteX5" fmla="*/ 4173415 w 10371015"/>
              <a:gd name="connsiteY5" fmla="*/ 6858000 h 6858000"/>
              <a:gd name="connsiteX6" fmla="*/ 0 w 103710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71015" h="6858000">
                <a:moveTo>
                  <a:pt x="0" y="0"/>
                </a:moveTo>
                <a:lnTo>
                  <a:pt x="1714500" y="0"/>
                </a:lnTo>
                <a:lnTo>
                  <a:pt x="4173415" y="0"/>
                </a:lnTo>
                <a:lnTo>
                  <a:pt x="10371015" y="0"/>
                </a:lnTo>
                <a:lnTo>
                  <a:pt x="8656515" y="6858000"/>
                </a:lnTo>
                <a:lnTo>
                  <a:pt x="41734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8C24C66-D86D-404A-944C-271E6B4D07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1857083"/>
              </p:ext>
            </p:extLst>
          </p:nvPr>
        </p:nvGraphicFramePr>
        <p:xfrm>
          <a:off x="2777883" y="1047303"/>
          <a:ext cx="5687646" cy="4763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4CE9ADC2-30A6-F448-BDDA-75B45E571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5CDE6C44-B7C5-6F4F-840F-7AEF5F4769C4}"/>
              </a:ext>
            </a:extLst>
          </p:cNvPr>
          <p:cNvSpPr txBox="1">
            <a:spLocks/>
          </p:cNvSpPr>
          <p:nvPr/>
        </p:nvSpPr>
        <p:spPr>
          <a:xfrm>
            <a:off x="459420" y="1654663"/>
            <a:ext cx="2988116" cy="1175034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Special Stat Page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7E08E5-7ADC-6F45-AC8A-3677EA94934D}"/>
              </a:ext>
            </a:extLst>
          </p:cNvPr>
          <p:cNvSpPr txBox="1"/>
          <p:nvPr/>
        </p:nvSpPr>
        <p:spPr>
          <a:xfrm>
            <a:off x="571500" y="2789605"/>
            <a:ext cx="2778276" cy="172354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In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finibus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dignissim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eget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euismod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Aliquam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erat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volutpat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Proin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scelerisque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sagittis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dolor, at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malesuada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orci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imperdiet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in.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E608318-1D83-1C4C-94C9-19E7E33457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1454893"/>
            <a:ext cx="307516" cy="14115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E3207DA-8A99-BE41-BCF1-1E1CCFD325F8}"/>
              </a:ext>
            </a:extLst>
          </p:cNvPr>
          <p:cNvGrpSpPr/>
          <p:nvPr/>
        </p:nvGrpSpPr>
        <p:grpSpPr>
          <a:xfrm>
            <a:off x="3944037" y="5457824"/>
            <a:ext cx="8247963" cy="1400175"/>
            <a:chOff x="3944037" y="5457825"/>
            <a:chExt cx="8247963" cy="1400175"/>
          </a:xfrm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30A065FD-C9FD-BE4E-A33C-9083E79AA4CD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318DD12-C391-8746-9C32-F5057E390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14" name="Title 2">
            <a:extLst>
              <a:ext uri="{FF2B5EF4-FFF2-40B4-BE49-F238E27FC236}">
                <a16:creationId xmlns:a16="http://schemas.microsoft.com/office/drawing/2014/main" id="{785F4A1E-5E92-4448-AB1B-B9659EDFB0C6}"/>
              </a:ext>
            </a:extLst>
          </p:cNvPr>
          <p:cNvSpPr txBox="1">
            <a:spLocks/>
          </p:cNvSpPr>
          <p:nvPr/>
        </p:nvSpPr>
        <p:spPr>
          <a:xfrm>
            <a:off x="8780581" y="4155950"/>
            <a:ext cx="4866503" cy="54393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Total: 0000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3F69B8-F114-6D48-8E3B-C894AED5DB71}"/>
              </a:ext>
            </a:extLst>
          </p:cNvPr>
          <p:cNvSpPr txBox="1"/>
          <p:nvPr/>
        </p:nvSpPr>
        <p:spPr>
          <a:xfrm>
            <a:off x="8842224" y="1740773"/>
            <a:ext cx="2778276" cy="21780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consectetur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Proin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scelerisque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sagittis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60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e 17">
            <a:extLst>
              <a:ext uri="{FF2B5EF4-FFF2-40B4-BE49-F238E27FC236}">
                <a16:creationId xmlns:a16="http://schemas.microsoft.com/office/drawing/2014/main" id="{DD4F810D-FBB2-4B46-8AEA-D656B14F84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469158"/>
              </p:ext>
            </p:extLst>
          </p:nvPr>
        </p:nvGraphicFramePr>
        <p:xfrm>
          <a:off x="527030" y="3342793"/>
          <a:ext cx="2935513" cy="2590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28">
                  <a:extLst>
                    <a:ext uri="{9D8B030D-6E8A-4147-A177-3AD203B41FA5}">
                      <a16:colId xmlns:a16="http://schemas.microsoft.com/office/drawing/2014/main" val="1014221693"/>
                    </a:ext>
                  </a:extLst>
                </a:gridCol>
                <a:gridCol w="2564085">
                  <a:extLst>
                    <a:ext uri="{9D8B030D-6E8A-4147-A177-3AD203B41FA5}">
                      <a16:colId xmlns:a16="http://schemas.microsoft.com/office/drawing/2014/main" val="1199721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    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Fira Sans" panose="020B0503050000020004" pitchFamily="34" charset="0"/>
                          <a:cs typeface="Arial" panose="020B06040202020202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452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Fira Sans" panose="020B0503050000020004" pitchFamily="34" charset="0"/>
                          <a:cs typeface="Arial" panose="020B06040202020202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429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Fira Sans" panose="020B0503050000020004" pitchFamily="34" charset="0"/>
                          <a:cs typeface="Arial" panose="020B06040202020202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854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Fira Sans" panose="020B0503050000020004" pitchFamily="34" charset="0"/>
                          <a:cs typeface="Arial" panose="020B06040202020202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4128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Fira Sans" panose="020B0503050000020004" pitchFamily="34" charset="0"/>
                          <a:cs typeface="Arial" panose="020B06040202020202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146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Fira Sans" panose="020B0503050000020004" pitchFamily="34" charset="0"/>
                          <a:cs typeface="Arial" panose="020B06040202020202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3725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Fira Sans" panose="020B0503050000020004" pitchFamily="34" charset="0"/>
                          <a:cs typeface="Arial" panose="020B06040202020202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8156206"/>
                  </a:ext>
                </a:extLst>
              </a:tr>
            </a:tbl>
          </a:graphicData>
        </a:graphic>
      </p:graphicFrame>
      <p:sp>
        <p:nvSpPr>
          <p:cNvPr id="2" name="Title 2">
            <a:extLst>
              <a:ext uri="{FF2B5EF4-FFF2-40B4-BE49-F238E27FC236}">
                <a16:creationId xmlns:a16="http://schemas.microsoft.com/office/drawing/2014/main" id="{4C8D6481-D3E8-3549-B101-AB92C0BED915}"/>
              </a:ext>
            </a:extLst>
          </p:cNvPr>
          <p:cNvSpPr txBox="1">
            <a:spLocks/>
          </p:cNvSpPr>
          <p:nvPr/>
        </p:nvSpPr>
        <p:spPr>
          <a:xfrm>
            <a:off x="490798" y="1175805"/>
            <a:ext cx="4866503" cy="72512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Questions?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95B3A8-CAAC-2841-BC9C-41296FE78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79" y="976035"/>
            <a:ext cx="307516" cy="1411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7D3CAC-BD6D-274B-BACC-DB76996B3EBB}"/>
              </a:ext>
            </a:extLst>
          </p:cNvPr>
          <p:cNvSpPr txBox="1"/>
          <p:nvPr/>
        </p:nvSpPr>
        <p:spPr>
          <a:xfrm>
            <a:off x="602879" y="2035945"/>
            <a:ext cx="4221023" cy="98488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Contact Name</a:t>
            </a:r>
          </a:p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Contact Email</a:t>
            </a:r>
          </a:p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Contact Phone</a:t>
            </a:r>
          </a:p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Contact Website</a:t>
            </a:r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B3079C6C-2DE1-324C-9E94-5BDBFEFBF27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/>
          <a:srcRect l="1086" t="34" b="1119"/>
          <a:stretch/>
        </p:blipFill>
        <p:spPr>
          <a:xfrm>
            <a:off x="3944038" y="0"/>
            <a:ext cx="8247962" cy="6858000"/>
          </a:xfr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E83ABD64-F560-3B46-B651-CDB57E831D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71015" y="6123522"/>
            <a:ext cx="1357885" cy="411480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5CA1315-E8DB-AF4D-BBDD-A0AA996D6F82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28" name="Right Triangle 27">
              <a:extLst>
                <a:ext uri="{FF2B5EF4-FFF2-40B4-BE49-F238E27FC236}">
                  <a16:creationId xmlns:a16="http://schemas.microsoft.com/office/drawing/2014/main" id="{22825847-E2BB-5741-8FC2-EF7038A4EB5E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EB38071-31FD-9342-AB25-AD6560EE8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199A391-E0C2-D241-8F3F-80EAA83BBA6A}"/>
              </a:ext>
            </a:extLst>
          </p:cNvPr>
          <p:cNvGrpSpPr/>
          <p:nvPr/>
        </p:nvGrpSpPr>
        <p:grpSpPr>
          <a:xfrm>
            <a:off x="617284" y="3413913"/>
            <a:ext cx="228600" cy="2440665"/>
            <a:chOff x="859004" y="3540558"/>
            <a:chExt cx="228600" cy="244066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C9EC118-E031-4A42-ABC9-D84F4A81E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9004" y="3540558"/>
              <a:ext cx="228600" cy="22860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6B66975E-3D20-1749-985B-8B07B5ED7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59004" y="3909235"/>
              <a:ext cx="228600" cy="22860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8DA26E4A-C20E-CB41-B672-0C844ABAD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59004" y="4277912"/>
              <a:ext cx="228600" cy="22860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2794CB2-341C-DD4D-8A0D-6BE90CA30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59004" y="4646589"/>
              <a:ext cx="228600" cy="228600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459B70-FEF8-AA4C-917C-889E54C95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9004" y="5015267"/>
              <a:ext cx="228600" cy="22860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34E70A1A-CD32-7F4B-97DC-CED3DEFD8E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59004" y="5383945"/>
              <a:ext cx="228600" cy="2286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0C88FCF3-195A-6E4E-A296-7F46960A7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59004" y="5752623"/>
              <a:ext cx="228600" cy="228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0540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6B940E42-E7C5-F543-8911-3BD30CF5F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3" y="856010"/>
            <a:ext cx="4866503" cy="725121"/>
          </a:xfrm>
        </p:spPr>
        <p:txBody>
          <a:bodyPr anchor="t"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Title Goes Here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E45EF67-4449-8645-99D5-679177C02A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5" r="135"/>
          <a:stretch/>
        </p:blipFill>
        <p:spPr>
          <a:xfrm>
            <a:off x="5260715" y="0"/>
            <a:ext cx="6079523" cy="6858000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BA4825-4E3F-D942-B773-2846F397A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9AB61EC-F54C-BE40-BF2B-36C78E67B3DE}"/>
              </a:ext>
            </a:extLst>
          </p:cNvPr>
          <p:cNvSpPr txBox="1"/>
          <p:nvPr/>
        </p:nvSpPr>
        <p:spPr>
          <a:xfrm>
            <a:off x="624144" y="1581131"/>
            <a:ext cx="4221023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Proin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scelerisque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sagittis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dolor, at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malesuada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orci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in.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223CF3A-A5D7-6341-AD7E-9098BD7878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144" y="656240"/>
            <a:ext cx="307516" cy="14115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6C6C376-0BAB-2043-BB32-5B407BCB7C13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8753F2E-14E4-284C-A543-DBE26297D63C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AA2776E-AF61-A84A-9D4E-C4E5B89CCE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8137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3B7A1AC-20E8-9644-9C9C-B4D71070802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5" r="135"/>
          <a:stretch/>
        </p:blipFill>
        <p:spPr>
          <a:xfrm>
            <a:off x="16477" y="0"/>
            <a:ext cx="6079523" cy="68580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681A61-C0B4-CE41-8424-47C983B0E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D2F7EBF-0B32-D943-A59F-38099DF156D2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5ED40EB1-5C2C-BB46-863C-0CA143C87391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8BA258B-3176-8941-8922-F17775318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12" name="Title 2">
            <a:extLst>
              <a:ext uri="{FF2B5EF4-FFF2-40B4-BE49-F238E27FC236}">
                <a16:creationId xmlns:a16="http://schemas.microsoft.com/office/drawing/2014/main" id="{9AE0F63B-002D-CF46-9CF3-F710FD30F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8019" y="856010"/>
            <a:ext cx="4866503" cy="725121"/>
          </a:xfrm>
        </p:spPr>
        <p:txBody>
          <a:bodyPr anchor="t"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Title Goes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4E986-A6CB-9945-A803-2E74082B59EC}"/>
              </a:ext>
            </a:extLst>
          </p:cNvPr>
          <p:cNvSpPr txBox="1"/>
          <p:nvPr/>
        </p:nvSpPr>
        <p:spPr>
          <a:xfrm>
            <a:off x="6580100" y="1581131"/>
            <a:ext cx="4221023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Proin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scelerisque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sagittis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dolor, at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malesuada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orci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in.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974159-1529-6A4E-A701-92185CF75E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0100" y="656240"/>
            <a:ext cx="307516" cy="14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220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7CF3B48-100E-994A-8116-9476D4D054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268" t="22" r="1093" b="1383"/>
          <a:stretch/>
        </p:blipFill>
        <p:spPr>
          <a:xfrm>
            <a:off x="0" y="0"/>
            <a:ext cx="6479822" cy="6858000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6A4ACF-1166-244E-84FA-9426996E91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5F6F1ABA-885A-CD4C-9952-AFE0C9B21A91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9F35054-4E16-2447-8623-47FEF84B4F97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E8E78F7-00FC-4246-AFF2-B25F76C93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14" name="Title 2">
            <a:extLst>
              <a:ext uri="{FF2B5EF4-FFF2-40B4-BE49-F238E27FC236}">
                <a16:creationId xmlns:a16="http://schemas.microsoft.com/office/drawing/2014/main" id="{AC908276-A11A-8946-A0CA-BEE7A670E66E}"/>
              </a:ext>
            </a:extLst>
          </p:cNvPr>
          <p:cNvSpPr txBox="1">
            <a:spLocks/>
          </p:cNvSpPr>
          <p:nvPr/>
        </p:nvSpPr>
        <p:spPr>
          <a:xfrm>
            <a:off x="6902659" y="856010"/>
            <a:ext cx="4866503" cy="72512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Title Goes Here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15A535-F28A-9C47-B885-C7D4F5334290}"/>
              </a:ext>
            </a:extLst>
          </p:cNvPr>
          <p:cNvSpPr txBox="1"/>
          <p:nvPr/>
        </p:nvSpPr>
        <p:spPr>
          <a:xfrm>
            <a:off x="7014740" y="1581131"/>
            <a:ext cx="4221023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Proin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scelerisque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sagittis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dolor, at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malesuada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orci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in.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81C29A9-B7E8-D946-BEC8-B5E9AF9085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4740" y="656240"/>
            <a:ext cx="307516" cy="14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19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3AA83C-8A23-AA4A-A11F-DF2EF4879F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l="2558" r="16002" b="333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E72C5BAA-FE52-134F-8E40-874E9403A039}"/>
              </a:ext>
            </a:extLst>
          </p:cNvPr>
          <p:cNvSpPr txBox="1">
            <a:spLocks/>
          </p:cNvSpPr>
          <p:nvPr/>
        </p:nvSpPr>
        <p:spPr>
          <a:xfrm>
            <a:off x="1548770" y="3103575"/>
            <a:ext cx="8783582" cy="1550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Section Title Option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EFC07F-F67C-3E4E-A95A-747BB93C4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0063" y="2724464"/>
            <a:ext cx="480996" cy="22078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14AFD6E1-7DB1-A346-96D6-5A0ED35DD7F6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37827894-CB37-9748-837F-C1D87D37A0E2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5E0FA55-4A8A-894B-9BDF-E916CAA8A4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4369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3AA83C-8A23-AA4A-A11F-DF2EF4879F8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rcRect t="7797" b="77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0823985-5B5E-E641-BF9C-F9CEF45B8076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75D9BD85-1116-6D40-B6BB-3935D5F301D2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B131E95-3688-4B4B-848E-8F8253163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9" name="Title 2">
            <a:extLst>
              <a:ext uri="{FF2B5EF4-FFF2-40B4-BE49-F238E27FC236}">
                <a16:creationId xmlns:a16="http://schemas.microsoft.com/office/drawing/2014/main" id="{31D01060-1713-6742-A45B-54BEA68320B7}"/>
              </a:ext>
            </a:extLst>
          </p:cNvPr>
          <p:cNvSpPr txBox="1">
            <a:spLocks/>
          </p:cNvSpPr>
          <p:nvPr/>
        </p:nvSpPr>
        <p:spPr>
          <a:xfrm>
            <a:off x="1548770" y="3103575"/>
            <a:ext cx="8783582" cy="1550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Section Title Option 2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1B67210-91E4-6144-9FFF-436E19D0E7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0063" y="2724464"/>
            <a:ext cx="480996" cy="2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67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A6302B3-80E6-0D45-A938-998453CF92FC}"/>
              </a:ext>
            </a:extLst>
          </p:cNvPr>
          <p:cNvSpPr txBox="1">
            <a:spLocks/>
          </p:cNvSpPr>
          <p:nvPr/>
        </p:nvSpPr>
        <p:spPr>
          <a:xfrm>
            <a:off x="1" y="1384597"/>
            <a:ext cx="12192000" cy="711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Our Team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7C563C-E36F-8848-B759-5921C6C09D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502" y="881661"/>
            <a:ext cx="480996" cy="2207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A494109-5313-6E42-A98C-3302AD94BE9F}"/>
              </a:ext>
            </a:extLst>
          </p:cNvPr>
          <p:cNvSpPr txBox="1"/>
          <p:nvPr/>
        </p:nvSpPr>
        <p:spPr>
          <a:xfrm>
            <a:off x="432063" y="4665077"/>
            <a:ext cx="2637599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Name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B907BF-3974-5F4D-B580-4507628432F9}"/>
              </a:ext>
            </a:extLst>
          </p:cNvPr>
          <p:cNvSpPr txBox="1"/>
          <p:nvPr/>
        </p:nvSpPr>
        <p:spPr>
          <a:xfrm>
            <a:off x="3328821" y="4665077"/>
            <a:ext cx="2637599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Name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1CE2276-94EC-994B-BE94-ED656316FC56}"/>
              </a:ext>
            </a:extLst>
          </p:cNvPr>
          <p:cNvSpPr txBox="1"/>
          <p:nvPr/>
        </p:nvSpPr>
        <p:spPr>
          <a:xfrm>
            <a:off x="6225579" y="4665077"/>
            <a:ext cx="2637599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Name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9F456EA-B676-EF4B-976F-14E4841A1F76}"/>
              </a:ext>
            </a:extLst>
          </p:cNvPr>
          <p:cNvSpPr txBox="1"/>
          <p:nvPr/>
        </p:nvSpPr>
        <p:spPr>
          <a:xfrm>
            <a:off x="9122338" y="4665077"/>
            <a:ext cx="2637599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Name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Title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68CA9A2-28C7-DB44-830E-F9A8C76712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4600D23E-F92F-A249-B358-3C8C3108739E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35" name="Right Triangle 34">
              <a:extLst>
                <a:ext uri="{FF2B5EF4-FFF2-40B4-BE49-F238E27FC236}">
                  <a16:creationId xmlns:a16="http://schemas.microsoft.com/office/drawing/2014/main" id="{00DC46E1-1219-344D-BFB8-21E5262266E5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9B703B5-E5EF-F34A-936F-37603ACB5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pic>
        <p:nvPicPr>
          <p:cNvPr id="24" name="Picture Placeholder 17">
            <a:extLst>
              <a:ext uri="{FF2B5EF4-FFF2-40B4-BE49-F238E27FC236}">
                <a16:creationId xmlns:a16="http://schemas.microsoft.com/office/drawing/2014/main" id="{4A5C5491-946D-0045-B51E-46E2250B71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55" t="5502" r="4562" b="3449"/>
          <a:stretch/>
        </p:blipFill>
        <p:spPr>
          <a:xfrm>
            <a:off x="6444240" y="2246739"/>
            <a:ext cx="2200275" cy="2201862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</p:pic>
      <p:pic>
        <p:nvPicPr>
          <p:cNvPr id="26" name="Picture Placeholder 27">
            <a:extLst>
              <a:ext uri="{FF2B5EF4-FFF2-40B4-BE49-F238E27FC236}">
                <a16:creationId xmlns:a16="http://schemas.microsoft.com/office/drawing/2014/main" id="{06DAC97F-32E8-2B45-B1CF-1A14323FF94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419" t="2305" r="2305" b="3419"/>
          <a:stretch/>
        </p:blipFill>
        <p:spPr>
          <a:xfrm>
            <a:off x="677862" y="2246739"/>
            <a:ext cx="2201863" cy="2201862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  <p:pic>
        <p:nvPicPr>
          <p:cNvPr id="27" name="Picture Placeholder 29">
            <a:extLst>
              <a:ext uri="{FF2B5EF4-FFF2-40B4-BE49-F238E27FC236}">
                <a16:creationId xmlns:a16="http://schemas.microsoft.com/office/drawing/2014/main" id="{DB93CFF3-7F73-F248-98F2-4FAB056A317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018" t="2330" r="1715" b="2334"/>
          <a:stretch/>
        </p:blipFill>
        <p:spPr>
          <a:xfrm>
            <a:off x="3535012" y="2246739"/>
            <a:ext cx="2200275" cy="2201862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noFill/>
          <a:ln w="38100">
            <a:solidFill>
              <a:schemeClr val="accent4"/>
            </a:solidFill>
          </a:ln>
        </p:spPr>
      </p:pic>
      <p:pic>
        <p:nvPicPr>
          <p:cNvPr id="29" name="Picture Placeholder 31">
            <a:extLst>
              <a:ext uri="{FF2B5EF4-FFF2-40B4-BE49-F238E27FC236}">
                <a16:creationId xmlns:a16="http://schemas.microsoft.com/office/drawing/2014/main" id="{DFD2E8B5-003B-4C4D-8F84-17AA6155E09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065" t="1935" r="3125" b="4188"/>
          <a:stretch/>
        </p:blipFill>
        <p:spPr>
          <a:xfrm>
            <a:off x="9313863" y="2246739"/>
            <a:ext cx="2200275" cy="2201862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ln w="38100">
            <a:solidFill>
              <a:schemeClr val="accent6"/>
            </a:solidFill>
          </a:ln>
        </p:spPr>
      </p:pic>
    </p:spTree>
    <p:extLst>
      <p:ext uri="{BB962C8B-B14F-4D97-AF65-F5344CB8AC3E}">
        <p14:creationId xmlns:p14="http://schemas.microsoft.com/office/powerpoint/2010/main" val="3292745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A6302B3-80E6-0D45-A938-998453CF92FC}"/>
              </a:ext>
            </a:extLst>
          </p:cNvPr>
          <p:cNvSpPr txBox="1">
            <a:spLocks/>
          </p:cNvSpPr>
          <p:nvPr/>
        </p:nvSpPr>
        <p:spPr>
          <a:xfrm>
            <a:off x="1" y="1384597"/>
            <a:ext cx="12192000" cy="711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Special Stat Page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7C563C-E36F-8848-B759-5921C6C09D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502" y="1065748"/>
            <a:ext cx="480996" cy="2207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9BC416C-4ED3-604C-ABAB-F80D501C7C59}"/>
              </a:ext>
            </a:extLst>
          </p:cNvPr>
          <p:cNvSpPr txBox="1"/>
          <p:nvPr/>
        </p:nvSpPr>
        <p:spPr>
          <a:xfrm>
            <a:off x="1069801" y="3974596"/>
            <a:ext cx="2637599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volute pat.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494109-5313-6E42-A98C-3302AD94BE9F}"/>
              </a:ext>
            </a:extLst>
          </p:cNvPr>
          <p:cNvSpPr txBox="1"/>
          <p:nvPr/>
        </p:nvSpPr>
        <p:spPr>
          <a:xfrm>
            <a:off x="4777201" y="3974596"/>
            <a:ext cx="2637599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volute pat.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325863-34D4-6546-ADEF-3B929100A6B2}"/>
              </a:ext>
            </a:extLst>
          </p:cNvPr>
          <p:cNvSpPr txBox="1"/>
          <p:nvPr/>
        </p:nvSpPr>
        <p:spPr>
          <a:xfrm>
            <a:off x="8405401" y="3974596"/>
            <a:ext cx="2637599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volute pat.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246EB40-F01E-AB44-80D6-5C9842F994BC}"/>
              </a:ext>
            </a:extLst>
          </p:cNvPr>
          <p:cNvCxnSpPr>
            <a:cxnSpLocks/>
          </p:cNvCxnSpPr>
          <p:nvPr/>
        </p:nvCxnSpPr>
        <p:spPr>
          <a:xfrm>
            <a:off x="1245600" y="3744520"/>
            <a:ext cx="2286000" cy="0"/>
          </a:xfrm>
          <a:prstGeom prst="line">
            <a:avLst/>
          </a:prstGeom>
          <a:ln w="22225" cap="rnd">
            <a:solidFill>
              <a:srgbClr val="FFB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E9F86A3-0635-FD49-BF94-978BFEC8EEE8}"/>
              </a:ext>
            </a:extLst>
          </p:cNvPr>
          <p:cNvCxnSpPr>
            <a:cxnSpLocks/>
          </p:cNvCxnSpPr>
          <p:nvPr/>
        </p:nvCxnSpPr>
        <p:spPr>
          <a:xfrm>
            <a:off x="4953000" y="3744520"/>
            <a:ext cx="2286000" cy="0"/>
          </a:xfrm>
          <a:prstGeom prst="line">
            <a:avLst/>
          </a:prstGeom>
          <a:ln w="22225" cap="rnd">
            <a:solidFill>
              <a:srgbClr val="FFB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A62CA8B-57B3-F14E-A3A1-1151BFC0CC66}"/>
              </a:ext>
            </a:extLst>
          </p:cNvPr>
          <p:cNvCxnSpPr>
            <a:cxnSpLocks/>
          </p:cNvCxnSpPr>
          <p:nvPr/>
        </p:nvCxnSpPr>
        <p:spPr>
          <a:xfrm>
            <a:off x="8581200" y="3744520"/>
            <a:ext cx="2286000" cy="0"/>
          </a:xfrm>
          <a:prstGeom prst="line">
            <a:avLst/>
          </a:prstGeom>
          <a:ln w="22225" cap="rnd">
            <a:solidFill>
              <a:srgbClr val="FFB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phic 14" descr="Brain in head outline">
            <a:extLst>
              <a:ext uri="{FF2B5EF4-FFF2-40B4-BE49-F238E27FC236}">
                <a16:creationId xmlns:a16="http://schemas.microsoft.com/office/drawing/2014/main" id="{1FE572D9-82C0-1048-826D-BAEF14C770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78387" y="2281316"/>
            <a:ext cx="1420426" cy="1420426"/>
          </a:xfrm>
          <a:prstGeom prst="rect">
            <a:avLst/>
          </a:prstGeom>
        </p:spPr>
      </p:pic>
      <p:pic>
        <p:nvPicPr>
          <p:cNvPr id="19" name="Graphic 18" descr="Grain outline">
            <a:extLst>
              <a:ext uri="{FF2B5EF4-FFF2-40B4-BE49-F238E27FC236}">
                <a16:creationId xmlns:a16="http://schemas.microsoft.com/office/drawing/2014/main" id="{685D7BF6-19FA-D84B-B714-A0FD3FB851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85787" y="2292605"/>
            <a:ext cx="1420426" cy="1420426"/>
          </a:xfrm>
          <a:prstGeom prst="rect">
            <a:avLst/>
          </a:prstGeom>
        </p:spPr>
      </p:pic>
      <p:pic>
        <p:nvPicPr>
          <p:cNvPr id="21" name="Graphic 20" descr="Group outline">
            <a:extLst>
              <a:ext uri="{FF2B5EF4-FFF2-40B4-BE49-F238E27FC236}">
                <a16:creationId xmlns:a16="http://schemas.microsoft.com/office/drawing/2014/main" id="{831ADF0C-40A2-3343-8D0D-B16FB6E288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07312" y="2185930"/>
            <a:ext cx="1633777" cy="163377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D6C9540-1E54-C348-9010-353B1AC5B3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EA2AD51A-2FC3-A642-A79E-3D61A7129424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6EA6791E-2A5D-9E41-8696-79C7BB49E9B9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A453604-6619-AE40-BEF7-7315BDCF1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9362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266A467-B494-0944-9422-5680F38637CA}"/>
              </a:ext>
            </a:extLst>
          </p:cNvPr>
          <p:cNvSpPr/>
          <p:nvPr/>
        </p:nvSpPr>
        <p:spPr>
          <a:xfrm>
            <a:off x="4426270" y="3560030"/>
            <a:ext cx="3383280" cy="14001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8875DF-F557-144B-9889-E66D33C4C76B}"/>
              </a:ext>
            </a:extLst>
          </p:cNvPr>
          <p:cNvSpPr/>
          <p:nvPr/>
        </p:nvSpPr>
        <p:spPr>
          <a:xfrm>
            <a:off x="971550" y="3560030"/>
            <a:ext cx="3383280" cy="1400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F1F5D8-0E6B-4641-85D2-3A39E52B37E5}"/>
              </a:ext>
            </a:extLst>
          </p:cNvPr>
          <p:cNvSpPr/>
          <p:nvPr/>
        </p:nvSpPr>
        <p:spPr>
          <a:xfrm>
            <a:off x="7880990" y="3560030"/>
            <a:ext cx="3383280" cy="14001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298364-6FCB-1044-B82A-14D3EAE638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" r="317"/>
          <a:stretch/>
        </p:blipFill>
        <p:spPr>
          <a:xfrm>
            <a:off x="7880990" y="2338446"/>
            <a:ext cx="3383280" cy="12242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AE1406-1745-5146-B71C-31AEDAB6AC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0" r="130"/>
          <a:stretch/>
        </p:blipFill>
        <p:spPr>
          <a:xfrm>
            <a:off x="4426270" y="2338446"/>
            <a:ext cx="3383280" cy="12242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0573549-8B63-594D-B582-DB2D1CA31DD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0" r="130"/>
          <a:stretch/>
        </p:blipFill>
        <p:spPr>
          <a:xfrm>
            <a:off x="971550" y="2338446"/>
            <a:ext cx="3383280" cy="122421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A29E3E3-DE7D-764D-AD7F-3F684D216F78}"/>
              </a:ext>
            </a:extLst>
          </p:cNvPr>
          <p:cNvSpPr txBox="1"/>
          <p:nvPr/>
        </p:nvSpPr>
        <p:spPr>
          <a:xfrm>
            <a:off x="1485153" y="3862315"/>
            <a:ext cx="2356073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2400" b="1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amet</a:t>
            </a:r>
            <a:endParaRPr lang="en-US" sz="2400" b="1" dirty="0">
              <a:solidFill>
                <a:schemeClr val="accent1"/>
              </a:solidFill>
              <a:latin typeface="Arial" panose="020B06040202020202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599B5C-461B-0140-99C4-2E455DE845F3}"/>
              </a:ext>
            </a:extLst>
          </p:cNvPr>
          <p:cNvSpPr txBox="1"/>
          <p:nvPr/>
        </p:nvSpPr>
        <p:spPr>
          <a:xfrm>
            <a:off x="4868433" y="3862315"/>
            <a:ext cx="2356073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2400" b="1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amet</a:t>
            </a:r>
            <a:endParaRPr lang="en-US" sz="2400" b="1" dirty="0">
              <a:solidFill>
                <a:schemeClr val="accent1"/>
              </a:solidFill>
              <a:latin typeface="Arial" panose="020B06040202020202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236D60-96DD-9D46-8833-7044DCBDA678}"/>
              </a:ext>
            </a:extLst>
          </p:cNvPr>
          <p:cNvSpPr txBox="1"/>
          <p:nvPr/>
        </p:nvSpPr>
        <p:spPr>
          <a:xfrm>
            <a:off x="8350774" y="3862315"/>
            <a:ext cx="2356073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2400" b="1" dirty="0" err="1">
                <a:solidFill>
                  <a:schemeClr val="accent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amet</a:t>
            </a:r>
            <a:endParaRPr lang="en-US" sz="2400" b="1" dirty="0">
              <a:solidFill>
                <a:schemeClr val="accent1"/>
              </a:solidFill>
              <a:latin typeface="Arial" panose="020B06040202020202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D18BA59-F14A-C946-A52D-5DA893C2DD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8DBD39AF-3E7C-5547-8123-EA18E555D60E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146B4A1B-6183-A44D-B9BA-8A3BDD1F5ADC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2198AA3-400B-C24A-9C93-847D0C8EC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21" name="Title 2">
            <a:extLst>
              <a:ext uri="{FF2B5EF4-FFF2-40B4-BE49-F238E27FC236}">
                <a16:creationId xmlns:a16="http://schemas.microsoft.com/office/drawing/2014/main" id="{EEA3CE2D-8103-2C44-A98A-D01D0401E7F2}"/>
              </a:ext>
            </a:extLst>
          </p:cNvPr>
          <p:cNvSpPr txBox="1">
            <a:spLocks/>
          </p:cNvSpPr>
          <p:nvPr/>
        </p:nvSpPr>
        <p:spPr>
          <a:xfrm>
            <a:off x="1" y="1384597"/>
            <a:ext cx="12192000" cy="711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Special Stat Page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10D908E-165B-6841-A7BA-287A55B361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5502" y="1065748"/>
            <a:ext cx="480996" cy="2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57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R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DA5"/>
      </a:accent1>
      <a:accent2>
        <a:srgbClr val="FEB71A"/>
      </a:accent2>
      <a:accent3>
        <a:srgbClr val="FF661F"/>
      </a:accent3>
      <a:accent4>
        <a:srgbClr val="009EE4"/>
      </a:accent4>
      <a:accent5>
        <a:srgbClr val="F9001B"/>
      </a:accent5>
      <a:accent6>
        <a:srgbClr val="5EC000"/>
      </a:accent6>
      <a:hlink>
        <a:srgbClr val="2C6B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</TotalTime>
  <Words>476</Words>
  <Application>Microsoft Macintosh PowerPoint</Application>
  <PresentationFormat>Widescreen</PresentationFormat>
  <Paragraphs>77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Title Goes Here</vt:lpstr>
      <vt:lpstr>Title Goes 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Denise Wolf</dc:creator>
  <cp:lastModifiedBy>Denise Wolf</cp:lastModifiedBy>
  <cp:revision>8</cp:revision>
  <dcterms:created xsi:type="dcterms:W3CDTF">2024-05-09T22:42:15Z</dcterms:created>
  <dcterms:modified xsi:type="dcterms:W3CDTF">2024-05-20T18:30:31Z</dcterms:modified>
</cp:coreProperties>
</file>