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4694"/>
  </p:normalViewPr>
  <p:slideViewPr>
    <p:cSldViewPr snapToGrid="0" snapToObjects="1">
      <p:cViewPr>
        <p:scale>
          <a:sx n="95" d="100"/>
          <a:sy n="95" d="100"/>
        </p:scale>
        <p:origin x="552" y="8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F4FFC-C688-4D49-AA72-2DAAB74FC8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638C49-BD83-AE45-9D1B-63F7EAACE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6E3C6-EAC0-FF4E-9D9F-B351837D9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178B-5000-C249-B374-BE5927060DF4}" type="datetimeFigureOut">
              <a:rPr lang="en-US" smtClean="0"/>
              <a:t>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605D3C-886F-1E4F-8546-B42C38B14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CCEC53-283D-8B45-8638-CB64C1147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6F3F-11D4-E34F-A815-D687BCB1C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17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B0F6D-6443-8A44-A423-EA69CA1A9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3FDFF5-04BF-8E4C-9604-18081BEFFC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491FF-1300-FA43-9BA0-A449C4F2F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178B-5000-C249-B374-BE5927060DF4}" type="datetimeFigureOut">
              <a:rPr lang="en-US" smtClean="0"/>
              <a:t>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DEDA7-EAB9-5941-B4E9-30C763EB3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B343C-0510-2241-B3FD-F3DBC22A1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6F3F-11D4-E34F-A815-D687BCB1C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08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9D322C-A3BF-8247-8847-9BF8E6FFD1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350250-647E-174E-A86F-BBE6ABF99D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0D2242-0142-CC40-8247-0679A8D58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178B-5000-C249-B374-BE5927060DF4}" type="datetimeFigureOut">
              <a:rPr lang="en-US" smtClean="0"/>
              <a:t>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4F2DDE-B2EA-634F-8229-F2E32CF1F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35C3A-0298-3845-AA62-2EB8682A1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6F3F-11D4-E34F-A815-D687BCB1C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711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8E324-33BC-C444-BA74-70C84FA66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ACC40-6404-514D-B08C-7AD54898E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7E50F-CF41-874E-AB52-56B7DE013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178B-5000-C249-B374-BE5927060DF4}" type="datetimeFigureOut">
              <a:rPr lang="en-US" smtClean="0"/>
              <a:t>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4B12A4-3EB7-544D-AD06-258C69C2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C8612-DAD0-8943-BF2C-0B3ABE8D7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6F3F-11D4-E34F-A815-D687BCB1C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731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70D0A-FDAF-CD49-9E99-4CD5D3C98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4D520C-EC30-5C40-9E59-4986D363ED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1DB243-1989-5342-8B94-484C7364C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178B-5000-C249-B374-BE5927060DF4}" type="datetimeFigureOut">
              <a:rPr lang="en-US" smtClean="0"/>
              <a:t>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E0E770-5B79-2E47-91C3-FA5ACCF1C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9A070-497A-6E47-AEFF-32078E2EA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6F3F-11D4-E34F-A815-D687BCB1C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90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DC5B9-4BB0-634A-A929-53BA9C896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FE8FB-A05B-4D41-9E10-63E56FABA1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E66E9-9D20-5244-AFD2-41271F07F2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A06342-E4DC-BB45-B0A8-89243D3CD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178B-5000-C249-B374-BE5927060DF4}" type="datetimeFigureOut">
              <a:rPr lang="en-US" smtClean="0"/>
              <a:t>1/12/21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FA6779-D3B8-AD43-91E7-41ED4C719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1D439-D8DE-CD42-BDAE-37D20B00A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6F3F-11D4-E34F-A815-D687BCB1C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48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8450F-683A-9C4D-B7F4-E07BFFE73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D87D63-8163-C740-938E-FECC207691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B84239-8497-0B44-A8AF-CC209AE3E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363CAC-B25F-6E44-85FB-F893C5A67A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B467EC-DADD-6D46-981B-53679CE353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79683CF-01B1-CF4D-B635-54552166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178B-5000-C249-B374-BE5927060DF4}" type="datetimeFigureOut">
              <a:rPr lang="en-US" smtClean="0"/>
              <a:t>1/12/21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709C4A-ABA9-7445-935D-141D55F62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AD7095-FBDD-6848-B6A1-B4B019C05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6F3F-11D4-E34F-A815-D687BCB1C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46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E6F1C-65CF-4F4B-8D80-6E8CFEC1A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F2A829-C1D1-0C42-9EBC-5E2E2F6F6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178B-5000-C249-B374-BE5927060DF4}" type="datetimeFigureOut">
              <a:rPr lang="en-US" smtClean="0"/>
              <a:t>1/12/21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45D72E-8ECE-FC45-AB5F-8A4912330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7315B-46EA-804C-9E1F-2CBDC6307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6F3F-11D4-E34F-A815-D687BCB1C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458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43F265-292A-F940-897B-E725D47B1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178B-5000-C249-B374-BE5927060DF4}" type="datetimeFigureOut">
              <a:rPr lang="en-US" smtClean="0"/>
              <a:t>1/12/21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0D85BE-68F1-CB4A-9107-B152AE116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6B2186-3B6C-EE45-A0FD-A421DAEFB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6F3F-11D4-E34F-A815-D687BCB1C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651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A1E2-3A7A-644D-ABAE-1282C5F39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F7A396-064A-8A41-9A5E-BE46B91CB8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AE7457-F28A-1C44-AD11-4B298704BE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EE444F-E543-9447-82BB-1D2D92C6A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178B-5000-C249-B374-BE5927060DF4}" type="datetimeFigureOut">
              <a:rPr lang="en-US" smtClean="0"/>
              <a:t>1/12/21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840613-EA18-A342-9C73-1C7E449C6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ED5128-1070-6144-9F84-61696295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6F3F-11D4-E34F-A815-D687BCB1C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990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2B233-DF8F-C347-9E70-519AF60D4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788E77-F441-6C46-B8C1-049E3B1ADA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400B9B-A698-2E4D-9D6A-85B0C3CA59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7F97C4-E120-5048-A637-3B6C2B170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178B-5000-C249-B374-BE5927060DF4}" type="datetimeFigureOut">
              <a:rPr lang="en-US" smtClean="0"/>
              <a:t>1/12/21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0A4164-AC75-D04D-B2ED-4E80B02E5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9F1F1-4260-114C-B5A0-8B32BE25C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D6F3F-11D4-E34F-A815-D687BCB1C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427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28B59A-CE3C-7943-BCC3-9189669EE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0FE7A6-5A52-5441-8D31-14C473BAEE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5D2ADB-030B-E14E-8258-3FC8823A49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C178B-5000-C249-B374-BE5927060DF4}" type="datetimeFigureOut">
              <a:rPr lang="en-US" smtClean="0"/>
              <a:t>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4D1AAB-E171-EC46-8AB6-BFBEF10E1E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4C873-E189-1E41-B0E6-6BDF34A1E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D6F3F-11D4-E34F-A815-D687BCB1C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220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936E44F-34E1-7F47-90D8-5A7DFC71DE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47335"/>
            <a:ext cx="9144000" cy="1044146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Fira Sans SemiBold" panose="020B0503050000020004" pitchFamily="34" charset="0"/>
                <a:ea typeface="Fira Sans SemiBold" panose="020B0503050000020004" pitchFamily="34" charset="0"/>
              </a:rPr>
              <a:t>This is a Title Slide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265314A5-7EEA-DE49-9B56-1D16E08285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385773"/>
            <a:ext cx="9144000" cy="16557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You can use this page for big headers, the start of new sections, etc. The font to be used exclusively throughout this </a:t>
            </a:r>
            <a:r>
              <a:rPr lang="en-US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Powerpoint</a:t>
            </a:r>
            <a:r>
              <a:rPr lang="en-US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is </a:t>
            </a:r>
            <a:r>
              <a:rPr lang="en-US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Fira</a:t>
            </a:r>
            <a:r>
              <a:rPr lang="en-US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Sans, which is included in your kit. </a:t>
            </a: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17ED5B9F-27D3-9648-B34A-955DD8FC4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7187" y="260500"/>
            <a:ext cx="525011" cy="56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439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3197C-B5D4-7C4A-A0A5-EAA3EC6710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47335"/>
            <a:ext cx="9144000" cy="1044146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Fira Sans SemiBold" panose="020B0503050000020004" pitchFamily="34" charset="0"/>
                <a:ea typeface="Fira Sans SemiBold" panose="020B0503050000020004" pitchFamily="34" charset="0"/>
              </a:rPr>
              <a:t>This is also a 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95588A-D3DA-3045-9AAE-E98CA81A7E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385773"/>
            <a:ext cx="9144000" cy="16557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You can use this page for big headers, the start of new sections, etc. The font to be used exclusively throughout this </a:t>
            </a:r>
            <a:r>
              <a:rPr lang="en-US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Powerpoint</a:t>
            </a:r>
            <a:r>
              <a:rPr lang="en-US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is </a:t>
            </a:r>
            <a:r>
              <a:rPr lang="en-US" dirty="0" err="1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Fira</a:t>
            </a:r>
            <a:r>
              <a:rPr lang="en-US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Sans, which is included in your kit. 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ABB306DD-2475-874C-8CE7-267646FDB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7187" y="260500"/>
            <a:ext cx="525011" cy="56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532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C95588A-D3DA-3045-9AAE-E98CA81A7E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0497" y="5041579"/>
            <a:ext cx="9144000" cy="55603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You can also use this page to showcase images. Example above!</a:t>
            </a:r>
          </a:p>
        </p:txBody>
      </p:sp>
      <p:pic>
        <p:nvPicPr>
          <p:cNvPr id="7" name="Picture 6" descr="A picture containing person, preparing&#10;&#10;Description automatically generated">
            <a:extLst>
              <a:ext uri="{FF2B5EF4-FFF2-40B4-BE49-F238E27FC236}">
                <a16:creationId xmlns:a16="http://schemas.microsoft.com/office/drawing/2014/main" id="{2EE8D97B-F117-064D-9E33-8C1DBB7F5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35" y="1062681"/>
            <a:ext cx="5457565" cy="3637060"/>
          </a:xfrm>
          <a:prstGeom prst="rect">
            <a:avLst/>
          </a:prstGeom>
        </p:spPr>
      </p:pic>
      <p:pic>
        <p:nvPicPr>
          <p:cNvPr id="9" name="Picture 8" descr="A person holding a skateboard&#10;&#10;Description automatically generated with medium confidence">
            <a:extLst>
              <a:ext uri="{FF2B5EF4-FFF2-40B4-BE49-F238E27FC236}">
                <a16:creationId xmlns:a16="http://schemas.microsoft.com/office/drawing/2014/main" id="{5609E72A-FFEA-2844-AA86-0B2766992E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4282" y="1062681"/>
            <a:ext cx="5457565" cy="3637060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0E9C25A5-7B02-D848-812F-154E7E72D3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7187" y="260500"/>
            <a:ext cx="525011" cy="56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1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C95588A-D3DA-3045-9AAE-E98CA81A7E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980693"/>
            <a:ext cx="9144000" cy="55603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bg1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Or one big image!</a:t>
            </a:r>
          </a:p>
        </p:txBody>
      </p:sp>
      <p:pic>
        <p:nvPicPr>
          <p:cNvPr id="7" name="Picture 6" descr="A picture containing person, preparing&#10;&#10;Description automatically generated">
            <a:extLst>
              <a:ext uri="{FF2B5EF4-FFF2-40B4-BE49-F238E27FC236}">
                <a16:creationId xmlns:a16="http://schemas.microsoft.com/office/drawing/2014/main" id="{2EE8D97B-F117-064D-9E33-8C1DBB7F5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295" y="457200"/>
            <a:ext cx="7807410" cy="5203056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E7377556-F32F-5940-9500-E83CE3885A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7187" y="260500"/>
            <a:ext cx="525011" cy="56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390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3197C-B5D4-7C4A-A0A5-EAA3EC6710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892" y="383103"/>
            <a:ext cx="9144000" cy="852616"/>
          </a:xfrm>
        </p:spPr>
        <p:txBody>
          <a:bodyPr>
            <a:normAutofit/>
          </a:bodyPr>
          <a:lstStyle/>
          <a:p>
            <a:pPr algn="l"/>
            <a:r>
              <a:rPr lang="en-US" sz="4800" b="1" dirty="0">
                <a:solidFill>
                  <a:srgbClr val="003DA5"/>
                </a:solidFill>
                <a:latin typeface="Fira Sans SemiBold" panose="020B0503050000020004" pitchFamily="34" charset="0"/>
                <a:ea typeface="Fira Sans SemiBold" panose="020B0503050000020004" pitchFamily="34" charset="0"/>
              </a:rPr>
              <a:t>This is a Content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95588A-D3DA-3045-9AAE-E98CA81A7E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1892" y="1359265"/>
            <a:ext cx="8818605" cy="2409546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dirty="0">
                <a:solidFill>
                  <a:srgbClr val="003DA5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If you have a slide that is text heavy, this is the slide for you! By having a lot of type on a white background, it is easier for viewers to read. Notice too that the type is our UCR blue (#003DA5), not black. 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78823B62-8485-3A40-9C44-1A56A3475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9539" y="242008"/>
            <a:ext cx="528045" cy="56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962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3197C-B5D4-7C4A-A0A5-EAA3EC6710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892" y="383103"/>
            <a:ext cx="9144000" cy="852616"/>
          </a:xfrm>
        </p:spPr>
        <p:txBody>
          <a:bodyPr>
            <a:normAutofit/>
          </a:bodyPr>
          <a:lstStyle/>
          <a:p>
            <a:pPr algn="l"/>
            <a:r>
              <a:rPr lang="en-US" sz="4800" b="1" dirty="0">
                <a:solidFill>
                  <a:srgbClr val="003DA5"/>
                </a:solidFill>
                <a:latin typeface="Fira Sans SemiBold" panose="020B0503050000020004" pitchFamily="34" charset="0"/>
                <a:ea typeface="Fira Sans SemiBold" panose="020B0503050000020004" pitchFamily="34" charset="0"/>
              </a:rPr>
              <a:t>This is a Content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95588A-D3DA-3045-9AAE-E98CA81A7E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1893" y="1359264"/>
            <a:ext cx="5684108" cy="3637059"/>
          </a:xfrm>
        </p:spPr>
        <p:txBody>
          <a:bodyPr>
            <a:normAutofit fontScale="92500"/>
          </a:bodyPr>
          <a:lstStyle/>
          <a:p>
            <a:pPr algn="l">
              <a:lnSpc>
                <a:spcPct val="100000"/>
              </a:lnSpc>
            </a:pP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You can also put an image on this page as well as text! Lorem ipsum dolor sit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amet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consectetur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adipiscing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elit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sed do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eiusmod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tempor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incididunt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labore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et dolore magna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aliqua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. Ut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enim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ad minim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veniam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,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quis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nostrud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exercitation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ullamco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laboris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nisi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ut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aliquip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ex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ea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commodo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consequat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. Duis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aute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irure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dolor in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reprehenderit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in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voluptate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velit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esse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cillum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dolore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eu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fugiat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nulla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 </a:t>
            </a:r>
            <a:r>
              <a:rPr lang="en-US" dirty="0" err="1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pariatur</a:t>
            </a:r>
            <a:r>
              <a:rPr lang="en-US" dirty="0">
                <a:solidFill>
                  <a:srgbClr val="003DA5"/>
                </a:solidFill>
                <a:latin typeface="Fira Sans Book" panose="020B0503050000020004" pitchFamily="34" charset="0"/>
                <a:ea typeface="Fira Sans Book" panose="020B0503050000020004" pitchFamily="34" charset="0"/>
              </a:rPr>
              <a:t>. </a:t>
            </a:r>
          </a:p>
        </p:txBody>
      </p:sp>
      <p:pic>
        <p:nvPicPr>
          <p:cNvPr id="4" name="Picture 3" descr="A person holding a skateboard&#10;&#10;Description automatically generated with medium confidence">
            <a:extLst>
              <a:ext uri="{FF2B5EF4-FFF2-40B4-BE49-F238E27FC236}">
                <a16:creationId xmlns:a16="http://schemas.microsoft.com/office/drawing/2014/main" id="{4D78282B-D14B-1549-B4EF-82FE8F623F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543" y="1359265"/>
            <a:ext cx="5457565" cy="3637060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69094EB3-29C7-3446-9D32-0D1C8D5CCD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19539" y="242008"/>
            <a:ext cx="528045" cy="56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086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236</Words>
  <Application>Microsoft Macintosh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Fira Sans</vt:lpstr>
      <vt:lpstr>Fira Sans Book</vt:lpstr>
      <vt:lpstr>Fira Sans SemiBold</vt:lpstr>
      <vt:lpstr>Office Theme</vt:lpstr>
      <vt:lpstr>This is a Title Slide</vt:lpstr>
      <vt:lpstr>This is also a Title Slide</vt:lpstr>
      <vt:lpstr>PowerPoint Presentation</vt:lpstr>
      <vt:lpstr>PowerPoint Presentation</vt:lpstr>
      <vt:lpstr>This is a Content Slide</vt:lpstr>
      <vt:lpstr>This is a Content Slide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a Title Slide</dc:title>
  <dc:creator>Krissy Danforth</dc:creator>
  <cp:lastModifiedBy>Krissy Danforth</cp:lastModifiedBy>
  <cp:revision>1</cp:revision>
  <dcterms:created xsi:type="dcterms:W3CDTF">2021-01-12T23:11:02Z</dcterms:created>
  <dcterms:modified xsi:type="dcterms:W3CDTF">2021-01-13T00:05:53Z</dcterms:modified>
</cp:coreProperties>
</file>