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D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0B209-EEFE-0148-B7A0-29B2E2C5F097}" type="datetimeFigureOut">
              <a:rPr lang="en-US" smtClean="0"/>
              <a:t>8/1/22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E5AE5-59D5-0F4A-B45E-FB9192900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0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E5AE5-59D5-0F4A-B45E-FB9192900C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22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8820A8-0901-CA4C-85E5-0954FF7873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4410A0-90D6-A140-9FAD-38C44620D5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5984" y="646044"/>
            <a:ext cx="5705059" cy="46316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6000" b="1" i="0">
                <a:solidFill>
                  <a:schemeClr val="bg1"/>
                </a:solidFill>
                <a:latin typeface="Oswald SemiBold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56608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E12C30-9EA1-8C4B-A9E9-DF97700D7D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1E8FFFB-6025-644A-8D2B-E6D4D056FD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49079" y="675308"/>
            <a:ext cx="6549886" cy="463163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  <a:lvl2pPr marL="4572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2pPr>
            <a:lvl3pPr marL="9144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3pPr>
            <a:lvl4pPr marL="13716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4pPr>
            <a:lvl5pPr marL="18288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DFD80CD-EECA-F040-98B3-188B54D44F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6666" y="675308"/>
            <a:ext cx="4244421" cy="46316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5400" b="1" i="0">
                <a:solidFill>
                  <a:srgbClr val="003DA5"/>
                </a:solidFill>
                <a:latin typeface="Oswald SemiBold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692459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6A5A28-3596-CE46-861F-B87277E02F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1DB57B9-A063-DC47-BFDD-0A406060D3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8226" y="2226366"/>
            <a:ext cx="6549886" cy="338924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  <a:lvl2pPr marL="4572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2pPr>
            <a:lvl3pPr marL="9144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3pPr>
            <a:lvl4pPr marL="13716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4pPr>
            <a:lvl5pPr marL="18288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4D4CD2-E161-3142-BEA4-587A00671C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5813" y="2345634"/>
            <a:ext cx="4244421" cy="33892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5400" b="1" i="0">
                <a:solidFill>
                  <a:srgbClr val="003DA5"/>
                </a:solidFill>
                <a:latin typeface="Oswald SemiBold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38363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6ADE3B-9DF0-9D41-A426-16452133D1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1DB57B9-A063-DC47-BFDD-0A406060D3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8226" y="2226366"/>
            <a:ext cx="6549886" cy="338924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1pPr>
            <a:lvl2pPr marL="4572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2pPr>
            <a:lvl3pPr marL="9144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3pPr>
            <a:lvl4pPr marL="13716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4pPr>
            <a:lvl5pPr marL="1828800" indent="0">
              <a:buFontTx/>
              <a:buNone/>
              <a:defRPr b="0" i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4D4CD2-E161-3142-BEA4-587A00671C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5813" y="2266122"/>
            <a:ext cx="4244421" cy="33892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5400" b="1" i="0">
                <a:solidFill>
                  <a:srgbClr val="003DA5"/>
                </a:solidFill>
                <a:latin typeface="Oswald SemiBold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241476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7DD641-FFF9-584F-8AFD-0ACD6B5B39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4EAEF5FF-610B-B445-B293-D3D2BB3E6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5984" y="646044"/>
            <a:ext cx="7146233" cy="33395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6000" b="1" i="0">
                <a:solidFill>
                  <a:schemeClr val="bg1"/>
                </a:solidFill>
                <a:latin typeface="Oswald SemiBold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71971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49FCC2-B46B-914C-8C6B-509F451F82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161CD3A6-9278-1E44-964C-A76F0D2294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5984" y="646044"/>
            <a:ext cx="6172199" cy="46316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6000" b="1" i="0">
                <a:solidFill>
                  <a:srgbClr val="003DA5"/>
                </a:solidFill>
                <a:latin typeface="Oswald SemiBold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984655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D20396-76FA-4147-BC4B-09672992ED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F50CB4A2-9939-DA4E-9D28-EF816AFF240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7079" y="536714"/>
            <a:ext cx="7026964" cy="463163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6000" b="1" i="0">
                <a:solidFill>
                  <a:schemeClr val="bg1"/>
                </a:solidFill>
                <a:latin typeface="Oswald SemiBold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060259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AC370E-6A4F-3C41-9A84-947E09F122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A3E5158D-4E4B-B74B-94A4-D52DE8DDF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0130" y="2656703"/>
            <a:ext cx="11306431" cy="29409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fontAlgn="ctr">
              <a:buFontTx/>
              <a:buNone/>
              <a:defRPr sz="6000" b="1" i="0">
                <a:solidFill>
                  <a:schemeClr val="bg1"/>
                </a:solidFill>
                <a:latin typeface="Oswald SemiBold" pitchFamily="2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2220351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EDBF78-5F3C-E148-94CC-F6578B624A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03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C594C20-97DB-9340-8380-69B9F326AAC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EDB171DB-18A5-F94A-9E4F-BA9AEAAC01A9}"/>
              </a:ext>
            </a:extLst>
          </p:cNvPr>
          <p:cNvSpPr txBox="1">
            <a:spLocks/>
          </p:cNvSpPr>
          <p:nvPr userDrawn="1"/>
        </p:nvSpPr>
        <p:spPr>
          <a:xfrm>
            <a:off x="579834" y="1870699"/>
            <a:ext cx="10833652" cy="26590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b="0" i="0" kern="120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0" i="0" kern="120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0B7529FD-F861-2D43-991D-55D5A8485901}"/>
              </a:ext>
            </a:extLst>
          </p:cNvPr>
          <p:cNvSpPr txBox="1">
            <a:spLocks/>
          </p:cNvSpPr>
          <p:nvPr userDrawn="1"/>
        </p:nvSpPr>
        <p:spPr>
          <a:xfrm>
            <a:off x="476666" y="675309"/>
            <a:ext cx="10833652" cy="1040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5400" b="1" i="0" kern="1200">
                <a:solidFill>
                  <a:srgbClr val="003DA5"/>
                </a:solidFill>
                <a:latin typeface="Oswald SemiBold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426627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2" r:id="rId8"/>
    <p:sldLayoutId id="214748366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63DB5A6-4695-4143-84BC-50F53032F1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0370" y="625024"/>
            <a:ext cx="5705059" cy="4631634"/>
          </a:xfrm>
        </p:spPr>
        <p:txBody>
          <a:bodyPr/>
          <a:lstStyle/>
          <a:p>
            <a:r>
              <a:rPr lang="en-US" dirty="0"/>
              <a:t>TITLES SHOULD BE ALL CAPS LIKE THIS. USE OSWALD BOLD.</a:t>
            </a:r>
          </a:p>
        </p:txBody>
      </p:sp>
    </p:spTree>
    <p:extLst>
      <p:ext uri="{BB962C8B-B14F-4D97-AF65-F5344CB8AC3E}">
        <p14:creationId xmlns:p14="http://schemas.microsoft.com/office/powerpoint/2010/main" val="1564149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5A11B4-8C44-1647-8ADD-6530C63579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Example content paragraph. Lorem ipsum dolor sit </a:t>
            </a:r>
            <a:r>
              <a:rPr lang="en-US" sz="1400" dirty="0" err="1">
                <a:solidFill>
                  <a:schemeClr val="tx1"/>
                </a:solidFill>
              </a:rPr>
              <a:t>amet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consectetur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adipiscing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, sed do </a:t>
            </a:r>
            <a:r>
              <a:rPr lang="en-US" sz="1400" dirty="0" err="1">
                <a:solidFill>
                  <a:schemeClr val="tx1"/>
                </a:solidFill>
              </a:rPr>
              <a:t>eiusmod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tempor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incididunt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labore</a:t>
            </a:r>
            <a:r>
              <a:rPr lang="en-US" sz="1400" dirty="0">
                <a:solidFill>
                  <a:schemeClr val="tx1"/>
                </a:solidFill>
              </a:rPr>
              <a:t> et dolore magna </a:t>
            </a:r>
            <a:r>
              <a:rPr lang="en-US" sz="1400" dirty="0" err="1">
                <a:solidFill>
                  <a:schemeClr val="tx1"/>
                </a:solidFill>
              </a:rPr>
              <a:t>aliqua</a:t>
            </a:r>
            <a:r>
              <a:rPr lang="en-US" sz="1400" dirty="0">
                <a:solidFill>
                  <a:schemeClr val="tx1"/>
                </a:solidFill>
              </a:rPr>
              <a:t>. Ut </a:t>
            </a:r>
            <a:r>
              <a:rPr lang="en-US" sz="1400" dirty="0" err="1">
                <a:solidFill>
                  <a:schemeClr val="tx1"/>
                </a:solidFill>
              </a:rPr>
              <a:t>enim</a:t>
            </a:r>
            <a:r>
              <a:rPr lang="en-US" sz="1400" dirty="0">
                <a:solidFill>
                  <a:schemeClr val="tx1"/>
                </a:solidFill>
              </a:rPr>
              <a:t> ad minim </a:t>
            </a:r>
            <a:r>
              <a:rPr lang="en-US" sz="1400" dirty="0" err="1">
                <a:solidFill>
                  <a:schemeClr val="tx1"/>
                </a:solidFill>
              </a:rPr>
              <a:t>veniam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quis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nostrud</a:t>
            </a:r>
            <a:r>
              <a:rPr lang="en-US" sz="1400" dirty="0">
                <a:solidFill>
                  <a:schemeClr val="tx1"/>
                </a:solidFill>
              </a:rPr>
              <a:t> exercitation </a:t>
            </a:r>
            <a:r>
              <a:rPr lang="en-US" sz="1400" dirty="0" err="1">
                <a:solidFill>
                  <a:schemeClr val="tx1"/>
                </a:solidFill>
              </a:rPr>
              <a:t>ullamco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laboris</a:t>
            </a:r>
            <a:r>
              <a:rPr lang="en-US" sz="1400" dirty="0">
                <a:solidFill>
                  <a:schemeClr val="tx1"/>
                </a:solidFill>
              </a:rPr>
              <a:t> nisi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aliquip</a:t>
            </a:r>
            <a:r>
              <a:rPr lang="en-US" sz="1400" dirty="0">
                <a:solidFill>
                  <a:schemeClr val="tx1"/>
                </a:solidFill>
              </a:rPr>
              <a:t> ex </a:t>
            </a:r>
            <a:r>
              <a:rPr lang="en-US" sz="1400" dirty="0" err="1">
                <a:solidFill>
                  <a:schemeClr val="tx1"/>
                </a:solidFill>
              </a:rPr>
              <a:t>ea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commodo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consequat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  <a:p>
            <a:r>
              <a:rPr lang="en-US" sz="1400" dirty="0">
                <a:solidFill>
                  <a:schemeClr val="tx1"/>
                </a:solidFill>
              </a:rPr>
              <a:t>Duis </a:t>
            </a:r>
            <a:r>
              <a:rPr lang="en-US" sz="1400" dirty="0" err="1">
                <a:solidFill>
                  <a:schemeClr val="tx1"/>
                </a:solidFill>
              </a:rPr>
              <a:t>aute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irure</a:t>
            </a:r>
            <a:r>
              <a:rPr lang="en-US" sz="1400" dirty="0">
                <a:solidFill>
                  <a:schemeClr val="tx1"/>
                </a:solidFill>
              </a:rPr>
              <a:t> dolor in </a:t>
            </a:r>
            <a:r>
              <a:rPr lang="en-US" sz="1400" dirty="0" err="1">
                <a:solidFill>
                  <a:schemeClr val="tx1"/>
                </a:solidFill>
              </a:rPr>
              <a:t>reprehenderit</a:t>
            </a:r>
            <a:r>
              <a:rPr lang="en-US" sz="1400" dirty="0">
                <a:solidFill>
                  <a:schemeClr val="tx1"/>
                </a:solidFill>
              </a:rPr>
              <a:t> in </a:t>
            </a:r>
            <a:r>
              <a:rPr lang="en-US" sz="1400" dirty="0" err="1">
                <a:solidFill>
                  <a:schemeClr val="tx1"/>
                </a:solidFill>
              </a:rPr>
              <a:t>voluptate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velit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esse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cillum</a:t>
            </a:r>
            <a:r>
              <a:rPr lang="en-US" sz="1400" dirty="0">
                <a:solidFill>
                  <a:schemeClr val="tx1"/>
                </a:solidFill>
              </a:rPr>
              <a:t> dolore </a:t>
            </a:r>
            <a:r>
              <a:rPr lang="en-US" sz="1400" dirty="0" err="1">
                <a:solidFill>
                  <a:schemeClr val="tx1"/>
                </a:solidFill>
              </a:rPr>
              <a:t>eu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fugiat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nulla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pariatur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Excepteur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sint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occaecat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cupidatat</a:t>
            </a:r>
            <a:r>
              <a:rPr lang="en-US" sz="1400" dirty="0">
                <a:solidFill>
                  <a:schemeClr val="tx1"/>
                </a:solidFill>
              </a:rPr>
              <a:t> non </a:t>
            </a:r>
            <a:r>
              <a:rPr lang="en-US" sz="1400" dirty="0" err="1">
                <a:solidFill>
                  <a:schemeClr val="tx1"/>
                </a:solidFill>
              </a:rPr>
              <a:t>proident</a:t>
            </a:r>
            <a:r>
              <a:rPr lang="en-US" sz="1400" dirty="0">
                <a:solidFill>
                  <a:schemeClr val="tx1"/>
                </a:solidFill>
              </a:rPr>
              <a:t>, sunt in culpa qui </a:t>
            </a:r>
            <a:r>
              <a:rPr lang="en-US" sz="1400" dirty="0" err="1">
                <a:solidFill>
                  <a:schemeClr val="tx1"/>
                </a:solidFill>
              </a:rPr>
              <a:t>officia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deserunt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mollit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anim</a:t>
            </a:r>
            <a:r>
              <a:rPr lang="en-US" sz="1400" dirty="0">
                <a:solidFill>
                  <a:schemeClr val="tx1"/>
                </a:solidFill>
              </a:rPr>
              <a:t> id </a:t>
            </a:r>
            <a:r>
              <a:rPr lang="en-US" sz="1400" dirty="0" err="1">
                <a:solidFill>
                  <a:schemeClr val="tx1"/>
                </a:solidFill>
              </a:rPr>
              <a:t>est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laborum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r>
              <a:rPr lang="en-US" sz="1400" dirty="0" err="1">
                <a:solidFill>
                  <a:schemeClr val="tx1"/>
                </a:solidFill>
              </a:rPr>
              <a:t>Magnis</a:t>
            </a:r>
            <a:r>
              <a:rPr lang="en-US" sz="1400" dirty="0">
                <a:solidFill>
                  <a:schemeClr val="tx1"/>
                </a:solidFill>
              </a:rPr>
              <a:t> dis parturient </a:t>
            </a:r>
            <a:r>
              <a:rPr lang="en-US" sz="1400" dirty="0" err="1">
                <a:solidFill>
                  <a:schemeClr val="tx1"/>
                </a:solidFill>
              </a:rPr>
              <a:t>montes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nascetur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ridiculus</a:t>
            </a:r>
            <a:r>
              <a:rPr lang="en-US" sz="1400" dirty="0">
                <a:solidFill>
                  <a:schemeClr val="tx1"/>
                </a:solidFill>
              </a:rPr>
              <a:t>. In cursus </a:t>
            </a:r>
            <a:r>
              <a:rPr lang="en-US" sz="1400" dirty="0" err="1">
                <a:solidFill>
                  <a:schemeClr val="tx1"/>
                </a:solidFill>
              </a:rPr>
              <a:t>turpis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massa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tincidunt</a:t>
            </a:r>
            <a:r>
              <a:rPr lang="en-US" sz="1400" dirty="0">
                <a:solidFill>
                  <a:schemeClr val="tx1"/>
                </a:solidFill>
              </a:rPr>
              <a:t> dui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ornare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scelerisque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mauris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 pulvinar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r>
              <a:rPr lang="en-US" sz="1400" dirty="0">
                <a:solidFill>
                  <a:schemeClr val="tx1"/>
                </a:solidFill>
              </a:rPr>
              <a:t>Example content paragraph. Lorem ipsum dolor sit </a:t>
            </a:r>
            <a:r>
              <a:rPr lang="en-US" sz="1400" dirty="0" err="1">
                <a:solidFill>
                  <a:schemeClr val="tx1"/>
                </a:solidFill>
              </a:rPr>
              <a:t>amet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consectetur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adipiscing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, sed do </a:t>
            </a:r>
            <a:r>
              <a:rPr lang="en-US" sz="1400" dirty="0" err="1">
                <a:solidFill>
                  <a:schemeClr val="tx1"/>
                </a:solidFill>
              </a:rPr>
              <a:t>eiusmod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tempor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incididunt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labore</a:t>
            </a:r>
            <a:r>
              <a:rPr lang="en-US" sz="1400" dirty="0">
                <a:solidFill>
                  <a:schemeClr val="tx1"/>
                </a:solidFill>
              </a:rPr>
              <a:t> et dolore magna </a:t>
            </a:r>
            <a:r>
              <a:rPr lang="en-US" sz="1400" dirty="0" err="1">
                <a:solidFill>
                  <a:schemeClr val="tx1"/>
                </a:solidFill>
              </a:rPr>
              <a:t>aliqua</a:t>
            </a:r>
            <a:r>
              <a:rPr lang="en-US" sz="1400" dirty="0">
                <a:solidFill>
                  <a:schemeClr val="tx1"/>
                </a:solidFill>
              </a:rPr>
              <a:t>. Ut </a:t>
            </a:r>
            <a:r>
              <a:rPr lang="en-US" sz="1400" dirty="0" err="1">
                <a:solidFill>
                  <a:schemeClr val="tx1"/>
                </a:solidFill>
              </a:rPr>
              <a:t>enim</a:t>
            </a:r>
            <a:r>
              <a:rPr lang="en-US" sz="1400" dirty="0">
                <a:solidFill>
                  <a:schemeClr val="tx1"/>
                </a:solidFill>
              </a:rPr>
              <a:t> ad minim </a:t>
            </a:r>
            <a:r>
              <a:rPr lang="en-US" sz="1400" dirty="0" err="1">
                <a:solidFill>
                  <a:schemeClr val="tx1"/>
                </a:solidFill>
              </a:rPr>
              <a:t>veniam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quis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nostrud</a:t>
            </a:r>
            <a:r>
              <a:rPr lang="en-US" sz="1400" dirty="0">
                <a:solidFill>
                  <a:schemeClr val="tx1"/>
                </a:solidFill>
              </a:rPr>
              <a:t> exercitation </a:t>
            </a:r>
            <a:r>
              <a:rPr lang="en-US" sz="1400" dirty="0" err="1">
                <a:solidFill>
                  <a:schemeClr val="tx1"/>
                </a:solidFill>
              </a:rPr>
              <a:t>ullamco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laboris</a:t>
            </a:r>
            <a:r>
              <a:rPr lang="en-US" sz="1400" dirty="0">
                <a:solidFill>
                  <a:schemeClr val="tx1"/>
                </a:solidFill>
              </a:rPr>
              <a:t> nisi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aliquip</a:t>
            </a:r>
            <a:r>
              <a:rPr lang="en-US" sz="1400" dirty="0">
                <a:solidFill>
                  <a:schemeClr val="tx1"/>
                </a:solidFill>
              </a:rPr>
              <a:t> ex </a:t>
            </a:r>
            <a:r>
              <a:rPr lang="en-US" sz="1400" dirty="0" err="1">
                <a:solidFill>
                  <a:schemeClr val="tx1"/>
                </a:solidFill>
              </a:rPr>
              <a:t>ea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commodo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consequat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  <a:p>
            <a:r>
              <a:rPr lang="en-US" sz="1400" dirty="0">
                <a:solidFill>
                  <a:schemeClr val="tx1"/>
                </a:solidFill>
              </a:rPr>
              <a:t>Duis </a:t>
            </a:r>
            <a:r>
              <a:rPr lang="en-US" sz="1400" dirty="0" err="1">
                <a:solidFill>
                  <a:schemeClr val="tx1"/>
                </a:solidFill>
              </a:rPr>
              <a:t>aute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irure</a:t>
            </a:r>
            <a:r>
              <a:rPr lang="en-US" sz="1400" dirty="0">
                <a:solidFill>
                  <a:schemeClr val="tx1"/>
                </a:solidFill>
              </a:rPr>
              <a:t> dolor in </a:t>
            </a:r>
            <a:r>
              <a:rPr lang="en-US" sz="1400" dirty="0" err="1">
                <a:solidFill>
                  <a:schemeClr val="tx1"/>
                </a:solidFill>
              </a:rPr>
              <a:t>reprehenderit</a:t>
            </a:r>
            <a:r>
              <a:rPr lang="en-US" sz="1400" dirty="0">
                <a:solidFill>
                  <a:schemeClr val="tx1"/>
                </a:solidFill>
              </a:rPr>
              <a:t> in </a:t>
            </a:r>
            <a:r>
              <a:rPr lang="en-US" sz="1400" dirty="0" err="1">
                <a:solidFill>
                  <a:schemeClr val="tx1"/>
                </a:solidFill>
              </a:rPr>
              <a:t>voluptate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velit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esse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cillum</a:t>
            </a:r>
            <a:r>
              <a:rPr lang="en-US" sz="1400" dirty="0">
                <a:solidFill>
                  <a:schemeClr val="tx1"/>
                </a:solidFill>
              </a:rPr>
              <a:t> dolore </a:t>
            </a:r>
            <a:r>
              <a:rPr lang="en-US" sz="1400" dirty="0" err="1">
                <a:solidFill>
                  <a:schemeClr val="tx1"/>
                </a:solidFill>
              </a:rPr>
              <a:t>eu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fugiat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nulla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pariatur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Excepteur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sint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occaecat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cupidatat</a:t>
            </a:r>
            <a:r>
              <a:rPr lang="en-US" sz="1400" dirty="0">
                <a:solidFill>
                  <a:schemeClr val="tx1"/>
                </a:solidFill>
              </a:rPr>
              <a:t> non </a:t>
            </a:r>
            <a:r>
              <a:rPr lang="en-US" sz="1400" dirty="0" err="1">
                <a:solidFill>
                  <a:schemeClr val="tx1"/>
                </a:solidFill>
              </a:rPr>
              <a:t>proident</a:t>
            </a:r>
            <a:r>
              <a:rPr lang="en-US" sz="1400" dirty="0">
                <a:solidFill>
                  <a:schemeClr val="tx1"/>
                </a:solidFill>
              </a:rPr>
              <a:t>, sunt in culpa qui </a:t>
            </a:r>
            <a:r>
              <a:rPr lang="en-US" sz="1400" dirty="0" err="1">
                <a:solidFill>
                  <a:schemeClr val="tx1"/>
                </a:solidFill>
              </a:rPr>
              <a:t>officia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deserunt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mollit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anim</a:t>
            </a:r>
            <a:r>
              <a:rPr lang="en-US" sz="1400" dirty="0">
                <a:solidFill>
                  <a:schemeClr val="tx1"/>
                </a:solidFill>
              </a:rPr>
              <a:t> id </a:t>
            </a:r>
            <a:r>
              <a:rPr lang="en-US" sz="1400" dirty="0" err="1">
                <a:solidFill>
                  <a:schemeClr val="tx1"/>
                </a:solidFill>
              </a:rPr>
              <a:t>est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laborum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r>
              <a:rPr lang="en-US" sz="1400" dirty="0" err="1">
                <a:solidFill>
                  <a:schemeClr val="tx1"/>
                </a:solidFill>
              </a:rPr>
              <a:t>Magnis</a:t>
            </a:r>
            <a:r>
              <a:rPr lang="en-US" sz="1400" dirty="0">
                <a:solidFill>
                  <a:schemeClr val="tx1"/>
                </a:solidFill>
              </a:rPr>
              <a:t> dis parturient </a:t>
            </a:r>
            <a:r>
              <a:rPr lang="en-US" sz="1400" dirty="0" err="1">
                <a:solidFill>
                  <a:schemeClr val="tx1"/>
                </a:solidFill>
              </a:rPr>
              <a:t>montes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nascetur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ridiculus</a:t>
            </a:r>
            <a:r>
              <a:rPr lang="en-US" sz="1400" dirty="0">
                <a:solidFill>
                  <a:schemeClr val="tx1"/>
                </a:solidFill>
              </a:rPr>
              <a:t>. In cursus </a:t>
            </a:r>
            <a:r>
              <a:rPr lang="en-US" sz="1400" dirty="0" err="1">
                <a:solidFill>
                  <a:schemeClr val="tx1"/>
                </a:solidFill>
              </a:rPr>
              <a:t>turpis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massa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tincidunt</a:t>
            </a:r>
            <a:r>
              <a:rPr lang="en-US" sz="1400" dirty="0">
                <a:solidFill>
                  <a:schemeClr val="tx1"/>
                </a:solidFill>
              </a:rPr>
              <a:t> dui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ornare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scelerisque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mauris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 pulvinar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700190-89F2-8A4B-86FA-330FBF3E8E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EXAMPLE OF A VERY LONG TITLE THAT LOOKS LIKE THIS</a:t>
            </a:r>
          </a:p>
        </p:txBody>
      </p:sp>
    </p:spTree>
    <p:extLst>
      <p:ext uri="{BB962C8B-B14F-4D97-AF65-F5344CB8AC3E}">
        <p14:creationId xmlns:p14="http://schemas.microsoft.com/office/powerpoint/2010/main" val="32597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AB06D3-5EA5-4048-A8A5-89617F6302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88226" y="2345633"/>
            <a:ext cx="6549886" cy="3389243"/>
          </a:xfrm>
        </p:spPr>
        <p:txBody>
          <a:bodyPr/>
          <a:lstStyle/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D86929-DD85-EE48-AC20-41FA0C4BB1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04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B5B6E2-5AD6-D540-AC0A-1DE563D651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75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EE82D1-3B50-764D-BAD1-FFF92C2CAC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Magnis</a:t>
            </a:r>
            <a:r>
              <a:rPr lang="en-US" sz="1400" dirty="0">
                <a:solidFill>
                  <a:schemeClr val="tx1"/>
                </a:solidFill>
              </a:rPr>
              <a:t> dis parturient </a:t>
            </a:r>
            <a:r>
              <a:rPr lang="en-US" sz="1400" dirty="0" err="1">
                <a:solidFill>
                  <a:schemeClr val="tx1"/>
                </a:solidFill>
              </a:rPr>
              <a:t>montes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nascetur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ridiculus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In cursus </a:t>
            </a:r>
            <a:r>
              <a:rPr lang="en-US" sz="1400" dirty="0" err="1">
                <a:solidFill>
                  <a:schemeClr val="tx1"/>
                </a:solidFill>
              </a:rPr>
              <a:t>turpis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massa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tincidunt</a:t>
            </a:r>
            <a:r>
              <a:rPr lang="en-US" sz="1400" dirty="0">
                <a:solidFill>
                  <a:schemeClr val="tx1"/>
                </a:solidFill>
              </a:rPr>
              <a:t> dui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ornare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scelerisque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mauris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 pulvinar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Magnis</a:t>
            </a:r>
            <a:r>
              <a:rPr lang="en-US" sz="1400" dirty="0">
                <a:solidFill>
                  <a:schemeClr val="tx1"/>
                </a:solidFill>
              </a:rPr>
              <a:t> dis parturient </a:t>
            </a:r>
            <a:r>
              <a:rPr lang="en-US" sz="1400" dirty="0" err="1">
                <a:solidFill>
                  <a:schemeClr val="tx1"/>
                </a:solidFill>
              </a:rPr>
              <a:t>montes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nascetur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ridiculus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In cursus </a:t>
            </a:r>
            <a:r>
              <a:rPr lang="en-US" sz="1400" dirty="0" err="1">
                <a:solidFill>
                  <a:schemeClr val="tx1"/>
                </a:solidFill>
              </a:rPr>
              <a:t>turpis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massa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tincidunt</a:t>
            </a:r>
            <a:r>
              <a:rPr lang="en-US" sz="1400" dirty="0">
                <a:solidFill>
                  <a:schemeClr val="tx1"/>
                </a:solidFill>
              </a:rPr>
              <a:t> dui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ornare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scelerisque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mauris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 pulvinar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Magnis</a:t>
            </a:r>
            <a:r>
              <a:rPr lang="en-US" sz="1400" dirty="0">
                <a:solidFill>
                  <a:schemeClr val="tx1"/>
                </a:solidFill>
              </a:rPr>
              <a:t> dis parturient </a:t>
            </a:r>
            <a:r>
              <a:rPr lang="en-US" sz="1400" dirty="0" err="1">
                <a:solidFill>
                  <a:schemeClr val="tx1"/>
                </a:solidFill>
              </a:rPr>
              <a:t>montes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nascetur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ridiculus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In cursus </a:t>
            </a:r>
            <a:r>
              <a:rPr lang="en-US" sz="1400" dirty="0" err="1">
                <a:solidFill>
                  <a:schemeClr val="tx1"/>
                </a:solidFill>
              </a:rPr>
              <a:t>turpis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massa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tincidunt</a:t>
            </a:r>
            <a:r>
              <a:rPr lang="en-US" sz="1400" dirty="0">
                <a:solidFill>
                  <a:schemeClr val="tx1"/>
                </a:solidFill>
              </a:rPr>
              <a:t> dui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ornare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scelerisque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mauris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 pulvinar </a:t>
            </a:r>
            <a:r>
              <a:rPr lang="en-US" sz="1400" dirty="0" err="1">
                <a:solidFill>
                  <a:schemeClr val="tx1"/>
                </a:solidFill>
              </a:rPr>
              <a:t>pellentesque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488F19-BBDD-114B-8D96-573C4E1F1E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5813" y="2320956"/>
            <a:ext cx="4244421" cy="3389243"/>
          </a:xfrm>
        </p:spPr>
        <p:txBody>
          <a:bodyPr/>
          <a:lstStyle/>
          <a:p>
            <a:r>
              <a:rPr lang="en-US" dirty="0"/>
              <a:t>EXAMPLE SHORT TITLE</a:t>
            </a:r>
          </a:p>
        </p:txBody>
      </p:sp>
    </p:spTree>
    <p:extLst>
      <p:ext uri="{BB962C8B-B14F-4D97-AF65-F5344CB8AC3E}">
        <p14:creationId xmlns:p14="http://schemas.microsoft.com/office/powerpoint/2010/main" val="2886040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A8C55E-80DF-6747-8B02-B08C383042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0881" y="530430"/>
            <a:ext cx="7146233" cy="333954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9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F166AE-73A0-FF43-9B35-756CEA4C7278}"/>
              </a:ext>
            </a:extLst>
          </p:cNvPr>
          <p:cNvSpPr txBox="1"/>
          <p:nvPr/>
        </p:nvSpPr>
        <p:spPr>
          <a:xfrm>
            <a:off x="1229802" y="2057696"/>
            <a:ext cx="439972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Inside Header Blue Color</a:t>
            </a:r>
          </a:p>
          <a:p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Lorem ipsum dolor sit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amet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consectetur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adipiscing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elit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sed do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eiusmod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tempor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incididunt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ut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labore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et dolore magna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aliqua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B3B2B0-58AD-944E-952F-8B29B32DFC15}"/>
              </a:ext>
            </a:extLst>
          </p:cNvPr>
          <p:cNvSpPr txBox="1"/>
          <p:nvPr/>
        </p:nvSpPr>
        <p:spPr>
          <a:xfrm>
            <a:off x="609600" y="1958169"/>
            <a:ext cx="68646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01</a:t>
            </a:r>
            <a:endParaRPr lang="en-US" sz="40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78037D-4D85-2348-AF00-5035F3AD1F1C}"/>
              </a:ext>
            </a:extLst>
          </p:cNvPr>
          <p:cNvSpPr txBox="1"/>
          <p:nvPr/>
        </p:nvSpPr>
        <p:spPr>
          <a:xfrm>
            <a:off x="1229802" y="3285037"/>
            <a:ext cx="439972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Inside Header Blue Color</a:t>
            </a:r>
          </a:p>
          <a:p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Lorem ipsum dolor sit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amet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consectetur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adipiscing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elit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sed do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eiusmod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tempor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incididunt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ut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labore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et dolore magna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aliqua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6A6E0C-EDAB-3B4B-8482-391808BE2440}"/>
              </a:ext>
            </a:extLst>
          </p:cNvPr>
          <p:cNvSpPr txBox="1"/>
          <p:nvPr/>
        </p:nvSpPr>
        <p:spPr>
          <a:xfrm>
            <a:off x="609600" y="3185510"/>
            <a:ext cx="68646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02</a:t>
            </a:r>
            <a:endParaRPr lang="en-US" sz="40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BDB7BC-1B53-3449-9C8C-90EA80C84147}"/>
              </a:ext>
            </a:extLst>
          </p:cNvPr>
          <p:cNvSpPr txBox="1"/>
          <p:nvPr/>
        </p:nvSpPr>
        <p:spPr>
          <a:xfrm>
            <a:off x="1229802" y="4461830"/>
            <a:ext cx="439972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Inside Header Blue Color</a:t>
            </a:r>
          </a:p>
          <a:p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Lorem ipsum dolor sit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amet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consectetur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adipiscing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elit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sed do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eiusmod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tempor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incididunt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ut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labore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et dolore magna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aliqua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0D9203-193F-024B-B73F-D73BBACC1B2E}"/>
              </a:ext>
            </a:extLst>
          </p:cNvPr>
          <p:cNvSpPr txBox="1"/>
          <p:nvPr/>
        </p:nvSpPr>
        <p:spPr>
          <a:xfrm>
            <a:off x="609600" y="4362303"/>
            <a:ext cx="68646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03</a:t>
            </a:r>
            <a:endParaRPr lang="en-US" sz="40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D9AEF8-C4D7-3442-9042-D06F5184BEFA}"/>
              </a:ext>
            </a:extLst>
          </p:cNvPr>
          <p:cNvSpPr txBox="1"/>
          <p:nvPr/>
        </p:nvSpPr>
        <p:spPr>
          <a:xfrm>
            <a:off x="6869928" y="2057696"/>
            <a:ext cx="439972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Inside Header Blue Color</a:t>
            </a:r>
          </a:p>
          <a:p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Lorem ipsum dolor sit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amet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consectetur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adipiscing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elit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sed do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eiusmod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tempor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incididunt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ut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labore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et dolore magna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aliqua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79EE01-A793-8C42-A730-1F1D5D815F4F}"/>
              </a:ext>
            </a:extLst>
          </p:cNvPr>
          <p:cNvSpPr txBox="1"/>
          <p:nvPr/>
        </p:nvSpPr>
        <p:spPr>
          <a:xfrm>
            <a:off x="6228706" y="1958169"/>
            <a:ext cx="68646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04</a:t>
            </a:r>
            <a:endParaRPr lang="en-US" sz="40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2A401C-B0E9-4742-81D4-CFE6D4D0F181}"/>
              </a:ext>
            </a:extLst>
          </p:cNvPr>
          <p:cNvSpPr txBox="1"/>
          <p:nvPr/>
        </p:nvSpPr>
        <p:spPr>
          <a:xfrm>
            <a:off x="6869928" y="3285037"/>
            <a:ext cx="439972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Inside Header Blue Color</a:t>
            </a:r>
          </a:p>
          <a:p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Lorem ipsum dolor sit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amet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consectetur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adipiscing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elit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sed do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eiusmod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tempor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incididunt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ut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labore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et dolore magna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aliqua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F8370-7CEE-034B-9800-561ACCF74929}"/>
              </a:ext>
            </a:extLst>
          </p:cNvPr>
          <p:cNvSpPr txBox="1"/>
          <p:nvPr/>
        </p:nvSpPr>
        <p:spPr>
          <a:xfrm>
            <a:off x="6228706" y="3185510"/>
            <a:ext cx="68646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05</a:t>
            </a:r>
            <a:endParaRPr lang="en-US" sz="40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44D2D4-DF37-2440-9FF7-13040E17F76E}"/>
              </a:ext>
            </a:extLst>
          </p:cNvPr>
          <p:cNvSpPr txBox="1"/>
          <p:nvPr/>
        </p:nvSpPr>
        <p:spPr>
          <a:xfrm>
            <a:off x="6869928" y="4461830"/>
            <a:ext cx="439972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Inside Header Blue Color</a:t>
            </a:r>
          </a:p>
          <a:p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Lorem ipsum dolor sit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amet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consectetur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adipiscing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elit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sed do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eiusmod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tempor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incididunt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ut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labore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et dolore magna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aliqua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F12941-13EC-4946-A7EF-92E1122AE322}"/>
              </a:ext>
            </a:extLst>
          </p:cNvPr>
          <p:cNvSpPr txBox="1"/>
          <p:nvPr/>
        </p:nvSpPr>
        <p:spPr>
          <a:xfrm>
            <a:off x="6228706" y="4362303"/>
            <a:ext cx="68646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06</a:t>
            </a:r>
            <a:endParaRPr lang="en-US" sz="40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975AD60-8F1A-C94D-952D-4A94DC71531E}"/>
              </a:ext>
            </a:extLst>
          </p:cNvPr>
          <p:cNvSpPr txBox="1">
            <a:spLocks/>
          </p:cNvSpPr>
          <p:nvPr/>
        </p:nvSpPr>
        <p:spPr>
          <a:xfrm>
            <a:off x="476666" y="675308"/>
            <a:ext cx="8772437" cy="1036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5400" b="1" dirty="0">
                <a:solidFill>
                  <a:srgbClr val="003DA5"/>
                </a:solidFill>
                <a:latin typeface="Oswald SemiBold" pitchFamily="2" charset="77"/>
              </a:rPr>
              <a:t>SPECIAL NUMBERED SECTION</a:t>
            </a:r>
          </a:p>
        </p:txBody>
      </p:sp>
    </p:spTree>
    <p:extLst>
      <p:ext uri="{BB962C8B-B14F-4D97-AF65-F5344CB8AC3E}">
        <p14:creationId xmlns:p14="http://schemas.microsoft.com/office/powerpoint/2010/main" val="2574800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2786AA-DDB7-D240-968F-1466E7D0F88F}"/>
              </a:ext>
            </a:extLst>
          </p:cNvPr>
          <p:cNvSpPr txBox="1"/>
          <p:nvPr/>
        </p:nvSpPr>
        <p:spPr>
          <a:xfrm>
            <a:off x="630803" y="3573358"/>
            <a:ext cx="223895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Number Description Blue Color Text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46DF91-CFEB-8744-9D25-94C96DAAB3F4}"/>
              </a:ext>
            </a:extLst>
          </p:cNvPr>
          <p:cNvSpPr txBox="1"/>
          <p:nvPr/>
        </p:nvSpPr>
        <p:spPr>
          <a:xfrm>
            <a:off x="609599" y="2804015"/>
            <a:ext cx="22813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45,000</a:t>
            </a:r>
            <a:endParaRPr lang="en-US" sz="48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BD209AA-C285-2A42-A0DA-DF584D81F20B}"/>
              </a:ext>
            </a:extLst>
          </p:cNvPr>
          <p:cNvCxnSpPr/>
          <p:nvPr/>
        </p:nvCxnSpPr>
        <p:spPr>
          <a:xfrm>
            <a:off x="630803" y="4162881"/>
            <a:ext cx="2238955" cy="0"/>
          </a:xfrm>
          <a:prstGeom prst="line">
            <a:avLst/>
          </a:prstGeom>
          <a:ln w="12700">
            <a:solidFill>
              <a:srgbClr val="003D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0760C19-A2C1-4344-ABB6-E486E6324AD4}"/>
              </a:ext>
            </a:extLst>
          </p:cNvPr>
          <p:cNvSpPr txBox="1"/>
          <p:nvPr/>
        </p:nvSpPr>
        <p:spPr>
          <a:xfrm>
            <a:off x="609599" y="1511844"/>
            <a:ext cx="9144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Duis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aute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irure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dolor in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reprehenderit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in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voluptate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velit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esse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cillum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dolore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eu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fugiat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nulla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pariatur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. </a:t>
            </a:r>
            <a:b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</a:b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Excepteur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sint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occaecat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cupidatat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non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proident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sunt in culpa qui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officia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deserunt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laborum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0A28C20-0BC6-424D-8B4E-D6C46CEB3B2C}"/>
              </a:ext>
            </a:extLst>
          </p:cNvPr>
          <p:cNvCxnSpPr/>
          <p:nvPr/>
        </p:nvCxnSpPr>
        <p:spPr>
          <a:xfrm>
            <a:off x="630803" y="2707792"/>
            <a:ext cx="2238955" cy="0"/>
          </a:xfrm>
          <a:prstGeom prst="line">
            <a:avLst/>
          </a:prstGeom>
          <a:ln w="12700">
            <a:solidFill>
              <a:srgbClr val="003D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729E2EB-5523-2F43-B4DD-6787F00F5227}"/>
              </a:ext>
            </a:extLst>
          </p:cNvPr>
          <p:cNvSpPr txBox="1"/>
          <p:nvPr/>
        </p:nvSpPr>
        <p:spPr>
          <a:xfrm>
            <a:off x="3533029" y="3573358"/>
            <a:ext cx="223895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Number Description Blue Color 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0E6155-4D56-EE42-A3CF-097840ACB5B9}"/>
              </a:ext>
            </a:extLst>
          </p:cNvPr>
          <p:cNvSpPr txBox="1"/>
          <p:nvPr/>
        </p:nvSpPr>
        <p:spPr>
          <a:xfrm>
            <a:off x="3511825" y="2804015"/>
            <a:ext cx="22813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240</a:t>
            </a:r>
            <a:endParaRPr lang="en-US" sz="48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52804F-9F3D-2148-8BF2-BF6730AFEA9B}"/>
              </a:ext>
            </a:extLst>
          </p:cNvPr>
          <p:cNvCxnSpPr/>
          <p:nvPr/>
        </p:nvCxnSpPr>
        <p:spPr>
          <a:xfrm>
            <a:off x="3533029" y="4162881"/>
            <a:ext cx="2238955" cy="0"/>
          </a:xfrm>
          <a:prstGeom prst="line">
            <a:avLst/>
          </a:prstGeom>
          <a:ln w="12700">
            <a:solidFill>
              <a:srgbClr val="003D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7EFA777-DEAD-2E43-8D99-EAA8D4EEBA13}"/>
              </a:ext>
            </a:extLst>
          </p:cNvPr>
          <p:cNvCxnSpPr/>
          <p:nvPr/>
        </p:nvCxnSpPr>
        <p:spPr>
          <a:xfrm>
            <a:off x="3533029" y="2707792"/>
            <a:ext cx="2238955" cy="0"/>
          </a:xfrm>
          <a:prstGeom prst="line">
            <a:avLst/>
          </a:prstGeom>
          <a:ln w="12700">
            <a:solidFill>
              <a:srgbClr val="003D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8CE3E38-B65F-CE4F-B242-AEF24C18780D}"/>
              </a:ext>
            </a:extLst>
          </p:cNvPr>
          <p:cNvSpPr txBox="1"/>
          <p:nvPr/>
        </p:nvSpPr>
        <p:spPr>
          <a:xfrm>
            <a:off x="6443206" y="3573358"/>
            <a:ext cx="223895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Number Description Blue Color Text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4A981E-07F6-4940-A31D-ABF2C99EEC08}"/>
              </a:ext>
            </a:extLst>
          </p:cNvPr>
          <p:cNvSpPr txBox="1"/>
          <p:nvPr/>
        </p:nvSpPr>
        <p:spPr>
          <a:xfrm>
            <a:off x="6422002" y="2804015"/>
            <a:ext cx="22813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#1</a:t>
            </a:r>
            <a:endParaRPr lang="en-US" sz="48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F74F1B-A05F-AA44-8215-A0E2724274F0}"/>
              </a:ext>
            </a:extLst>
          </p:cNvPr>
          <p:cNvCxnSpPr/>
          <p:nvPr/>
        </p:nvCxnSpPr>
        <p:spPr>
          <a:xfrm>
            <a:off x="6443206" y="4162881"/>
            <a:ext cx="2238955" cy="0"/>
          </a:xfrm>
          <a:prstGeom prst="line">
            <a:avLst/>
          </a:prstGeom>
          <a:ln w="12700">
            <a:solidFill>
              <a:srgbClr val="003D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7408930-66B9-F243-BD36-13DDBE5226D5}"/>
              </a:ext>
            </a:extLst>
          </p:cNvPr>
          <p:cNvCxnSpPr/>
          <p:nvPr/>
        </p:nvCxnSpPr>
        <p:spPr>
          <a:xfrm>
            <a:off x="6443206" y="2707792"/>
            <a:ext cx="2238955" cy="0"/>
          </a:xfrm>
          <a:prstGeom prst="line">
            <a:avLst/>
          </a:prstGeom>
          <a:ln w="12700">
            <a:solidFill>
              <a:srgbClr val="003D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E509F0C-58E8-2448-93EA-CD3000DF6DA8}"/>
              </a:ext>
            </a:extLst>
          </p:cNvPr>
          <p:cNvSpPr txBox="1"/>
          <p:nvPr/>
        </p:nvSpPr>
        <p:spPr>
          <a:xfrm>
            <a:off x="9329529" y="3573358"/>
            <a:ext cx="223895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3DA5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Number Description Blue Color Text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70501A-A7CA-7B4B-86E5-C5A5DFE7F451}"/>
              </a:ext>
            </a:extLst>
          </p:cNvPr>
          <p:cNvSpPr txBox="1"/>
          <p:nvPr/>
        </p:nvSpPr>
        <p:spPr>
          <a:xfrm>
            <a:off x="9308325" y="2804015"/>
            <a:ext cx="22813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B81D"/>
                </a:solidFill>
                <a:latin typeface="Fira Sans" panose="020B0503050000020004" pitchFamily="34" charset="0"/>
                <a:ea typeface="Fira Sans" panose="020B0503050000020004" pitchFamily="34" charset="0"/>
              </a:rPr>
              <a:t>5,460</a:t>
            </a:r>
            <a:endParaRPr lang="en-US" sz="4800" dirty="0">
              <a:solidFill>
                <a:srgbClr val="FFB81D"/>
              </a:solidFill>
              <a:latin typeface="Fira Sans Book" panose="020B0503050000020004" pitchFamily="34" charset="0"/>
              <a:ea typeface="Fira Sans Book" panose="020B05030500000200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CAEEF77-BF2D-CE4F-A469-C9BBDD20B28B}"/>
              </a:ext>
            </a:extLst>
          </p:cNvPr>
          <p:cNvCxnSpPr/>
          <p:nvPr/>
        </p:nvCxnSpPr>
        <p:spPr>
          <a:xfrm>
            <a:off x="9329529" y="4162881"/>
            <a:ext cx="2238955" cy="0"/>
          </a:xfrm>
          <a:prstGeom prst="line">
            <a:avLst/>
          </a:prstGeom>
          <a:ln w="12700">
            <a:solidFill>
              <a:srgbClr val="003D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2A2F054-4E72-1F41-B05B-02764D37FD09}"/>
              </a:ext>
            </a:extLst>
          </p:cNvPr>
          <p:cNvCxnSpPr/>
          <p:nvPr/>
        </p:nvCxnSpPr>
        <p:spPr>
          <a:xfrm>
            <a:off x="9329529" y="2707792"/>
            <a:ext cx="2238955" cy="0"/>
          </a:xfrm>
          <a:prstGeom prst="line">
            <a:avLst/>
          </a:prstGeom>
          <a:ln w="12700">
            <a:solidFill>
              <a:srgbClr val="003D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EAAF4C4-4F5E-6D4C-AC35-C7343A455C86}"/>
              </a:ext>
            </a:extLst>
          </p:cNvPr>
          <p:cNvSpPr txBox="1"/>
          <p:nvPr/>
        </p:nvSpPr>
        <p:spPr>
          <a:xfrm>
            <a:off x="3339547" y="4590477"/>
            <a:ext cx="549435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Lorem ipsum dolor sit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amet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consectetur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adipiscing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elit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, sed do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eiusmod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tempor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incididunt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ut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labore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 et dolore magna </a:t>
            </a:r>
            <a:r>
              <a:rPr lang="en-US" sz="1400" dirty="0" err="1">
                <a:latin typeface="Fira Sans Book" panose="020B0503050000020004" pitchFamily="34" charset="0"/>
                <a:ea typeface="Fira Sans Book" panose="020B0503050000020004" pitchFamily="34" charset="0"/>
              </a:rPr>
              <a:t>aliqua</a:t>
            </a:r>
            <a:r>
              <a:rPr lang="en-US" sz="1400" dirty="0">
                <a:latin typeface="Fira Sans Book" panose="020B0503050000020004" pitchFamily="34" charset="0"/>
                <a:ea typeface="Fira Sans Book" panose="020B0503050000020004" pitchFamily="34" charset="0"/>
              </a:rPr>
              <a:t>. 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2A5B0C-0DB9-0548-8C77-9EECE9FCEE4D}"/>
              </a:ext>
            </a:extLst>
          </p:cNvPr>
          <p:cNvSpPr txBox="1">
            <a:spLocks/>
          </p:cNvSpPr>
          <p:nvPr/>
        </p:nvSpPr>
        <p:spPr>
          <a:xfrm>
            <a:off x="476666" y="675308"/>
            <a:ext cx="8772437" cy="10366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5400" b="1" dirty="0">
                <a:solidFill>
                  <a:srgbClr val="003DA5"/>
                </a:solidFill>
                <a:latin typeface="Oswald SemiBold" pitchFamily="2" charset="77"/>
              </a:rPr>
              <a:t>SPECIAL STATS PAGE</a:t>
            </a:r>
          </a:p>
        </p:txBody>
      </p:sp>
    </p:spTree>
    <p:extLst>
      <p:ext uri="{BB962C8B-B14F-4D97-AF65-F5344CB8AC3E}">
        <p14:creationId xmlns:p14="http://schemas.microsoft.com/office/powerpoint/2010/main" val="3637760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CAF663-0834-F84C-99A2-0A2986F4FA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QUESTIONS OR COMMENTS?</a:t>
            </a:r>
          </a:p>
        </p:txBody>
      </p:sp>
    </p:spTree>
    <p:extLst>
      <p:ext uri="{BB962C8B-B14F-4D97-AF65-F5344CB8AC3E}">
        <p14:creationId xmlns:p14="http://schemas.microsoft.com/office/powerpoint/2010/main" val="253458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559</Words>
  <Application>Microsoft Macintosh PowerPoint</Application>
  <PresentationFormat>Widescreen</PresentationFormat>
  <Paragraphs>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Fira Sans</vt:lpstr>
      <vt:lpstr>Fira Sans Book</vt:lpstr>
      <vt:lpstr>Oswald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Denise N Wolf</dc:creator>
  <cp:lastModifiedBy>Denise N Wolf</cp:lastModifiedBy>
  <cp:revision>5</cp:revision>
  <dcterms:created xsi:type="dcterms:W3CDTF">2022-07-26T00:31:36Z</dcterms:created>
  <dcterms:modified xsi:type="dcterms:W3CDTF">2022-08-01T23:45:18Z</dcterms:modified>
</cp:coreProperties>
</file>