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8" r:id="rId1"/>
  </p:sldMasterIdLst>
  <p:notesMasterIdLst>
    <p:notesMasterId r:id="rId15"/>
  </p:notesMasterIdLst>
  <p:sldIdLst>
    <p:sldId id="259" r:id="rId2"/>
    <p:sldId id="276" r:id="rId3"/>
    <p:sldId id="295" r:id="rId4"/>
    <p:sldId id="277" r:id="rId5"/>
    <p:sldId id="296" r:id="rId6"/>
    <p:sldId id="294" r:id="rId7"/>
    <p:sldId id="279" r:id="rId8"/>
    <p:sldId id="286" r:id="rId9"/>
    <p:sldId id="288" r:id="rId10"/>
    <p:sldId id="284" r:id="rId11"/>
    <p:sldId id="291" r:id="rId12"/>
    <p:sldId id="293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" userDrawn="1">
          <p15:clr>
            <a:srgbClr val="A4A3A4"/>
          </p15:clr>
        </p15:guide>
        <p15:guide id="3" orient="horz" pos="240" userDrawn="1">
          <p15:clr>
            <a:srgbClr val="A4A3A4"/>
          </p15:clr>
        </p15:guide>
        <p15:guide id="4" orient="horz" pos="4080" userDrawn="1">
          <p15:clr>
            <a:srgbClr val="A4A3A4"/>
          </p15:clr>
        </p15:guide>
        <p15:guide id="5" pos="5472" userDrawn="1">
          <p15:clr>
            <a:srgbClr val="A4A3A4"/>
          </p15:clr>
        </p15:guide>
        <p15:guide id="6" orient="horz" pos="2232" userDrawn="1">
          <p15:clr>
            <a:srgbClr val="A4A3A4"/>
          </p15:clr>
        </p15:guide>
        <p15:guide id="9" orient="horz" pos="5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A5"/>
    <a:srgbClr val="D32A36"/>
    <a:srgbClr val="FFB81D"/>
    <a:srgbClr val="F4F3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694"/>
  </p:normalViewPr>
  <p:slideViewPr>
    <p:cSldViewPr snapToGrid="0" snapToObjects="1">
      <p:cViewPr>
        <p:scale>
          <a:sx n="110" d="100"/>
          <a:sy n="110" d="100"/>
        </p:scale>
        <p:origin x="2880" y="416"/>
      </p:cViewPr>
      <p:guideLst>
        <p:guide pos="288"/>
        <p:guide orient="horz" pos="240"/>
        <p:guide orient="horz" pos="4080"/>
        <p:guide pos="5472"/>
        <p:guide orient="horz" pos="2232"/>
        <p:guide orient="horz" pos="528"/>
      </p:guideLst>
    </p:cSldViewPr>
  </p:slideViewPr>
  <p:outlineViewPr>
    <p:cViewPr>
      <p:scale>
        <a:sx n="33" d="100"/>
        <a:sy n="33" d="100"/>
      </p:scale>
      <p:origin x="0" y="-664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51DD2-8421-F74C-8DD7-90D709FC9F6E}" type="datetimeFigureOut">
              <a:rPr lang="en-US" smtClean="0"/>
              <a:t>3/16/26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DA39B-50AA-634B-8E2C-29BE284B4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8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454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263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353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07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74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88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434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05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12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1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21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63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DA39B-50AA-634B-8E2C-29BE284B4B7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9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Pr>
        <a:blipFill dpi="0" rotWithShape="1">
          <a:blip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99DEA3-A61F-77E9-2F8D-F3E746F903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2385" y="2025913"/>
            <a:ext cx="7514924" cy="17700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115"/>
              </a:lnSpc>
              <a:spcBef>
                <a:spcPts val="0"/>
              </a:spcBef>
              <a:buFontTx/>
              <a:buNone/>
              <a:defRPr sz="4500" b="1">
                <a:latin typeface="+mj-lt"/>
              </a:defRPr>
            </a:lvl1pPr>
            <a:lvl2pPr>
              <a:buFontTx/>
              <a:buNone/>
              <a:defRPr sz="4500" b="1">
                <a:latin typeface="+mj-lt"/>
              </a:defRPr>
            </a:lvl2pPr>
            <a:lvl3pPr>
              <a:buFontTx/>
              <a:buNone/>
              <a:defRPr sz="4500" b="1">
                <a:latin typeface="+mj-lt"/>
              </a:defRPr>
            </a:lvl3pPr>
            <a:lvl4pPr>
              <a:buFontTx/>
              <a:buNone/>
              <a:defRPr sz="4500" b="1">
                <a:latin typeface="+mj-lt"/>
              </a:defRPr>
            </a:lvl4pPr>
            <a:lvl5pPr>
              <a:buFontTx/>
              <a:buNone/>
              <a:defRPr sz="45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4500" b="1" spc="-113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74B5B2B-3761-4C21-E018-E99CE4294B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2385" y="3936077"/>
            <a:ext cx="3338513" cy="786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15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15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15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15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Presentation 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FD8F2F-028E-6453-B088-215DD63D33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9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0497D1E-CED3-3A06-4CB5-B40003E29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9184" y="2337750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7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EDB5BD-D9F1-A214-F5D0-56132DD528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7829" y="2337749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3653BD-0046-7900-EF8C-F48B0E1269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9184" y="3381569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7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76CE241-703F-F239-5985-B4B722C53C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9184" y="4425388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7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66B6482C-F8F3-7458-A426-D6629C72B3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7829" y="3381568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E47B971-5932-6F01-2966-A0BDC36F232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7829" y="4425387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4C35FB6-434B-053E-B0F2-3B1E06D626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00" y="2333741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7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F61F2F2-5324-6D76-9BAC-5EA5FDDC93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30646" y="2333740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E6A8CA3-60AD-FCB8-52BC-15C1A19AFA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72000" y="3377560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7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FBCE8F9-FA8A-6CC5-EC03-4399C4AB94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4421379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700" b="1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1244C7-DF3D-EC42-44E6-E7CEACF8074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330646" y="3377559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0ECCB85-A061-6521-9951-5B052114BA2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330646" y="4421378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accent1"/>
                </a:solidFill>
                <a:latin typeface="+mn-lt"/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20313DDD-2B83-4912-6625-AD880DD49F8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7200" y="625475"/>
            <a:ext cx="8229599" cy="41596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A15C62A-2202-61AE-CF93-5C4FE3A7F96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" y="1159766"/>
            <a:ext cx="8229599" cy="4052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22689B-B848-66D5-9320-1699B5FF7F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7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AEF7EA5-1410-C504-85CF-AFA02BDCC2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6645" y="690456"/>
            <a:ext cx="210710" cy="128525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53963D0-777F-6D48-362D-35A3CE5147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9472" y="2684975"/>
            <a:ext cx="1695450" cy="719597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33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3300" b="1">
                <a:latin typeface="+mj-lt"/>
              </a:defRPr>
            </a:lvl2pPr>
            <a:lvl3pPr algn="ctr">
              <a:buNone/>
              <a:defRPr sz="3300" b="1">
                <a:latin typeface="+mj-lt"/>
              </a:defRPr>
            </a:lvl3pPr>
            <a:lvl4pPr algn="ctr">
              <a:buNone/>
              <a:defRPr sz="3300" b="1">
                <a:latin typeface="+mj-lt"/>
              </a:defRPr>
            </a:lvl4pPr>
            <a:lvl5pPr algn="ctr">
              <a:buNone/>
              <a:defRPr sz="33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C15145AB-774D-B9AA-D3F6-95749FDB1B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40432" y="2684976"/>
            <a:ext cx="1695450" cy="719604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33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3300" b="1">
                <a:latin typeface="+mj-lt"/>
              </a:defRPr>
            </a:lvl2pPr>
            <a:lvl3pPr algn="ctr">
              <a:buNone/>
              <a:defRPr sz="3300" b="1">
                <a:latin typeface="+mj-lt"/>
              </a:defRPr>
            </a:lvl3pPr>
            <a:lvl4pPr algn="ctr">
              <a:buNone/>
              <a:defRPr sz="3300" b="1">
                <a:latin typeface="+mj-lt"/>
              </a:defRPr>
            </a:lvl4pPr>
            <a:lvl5pPr algn="ctr">
              <a:buNone/>
              <a:defRPr sz="33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C5057DC5-C74E-22CC-481E-D53418E10D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2077" y="1537845"/>
            <a:ext cx="8299847" cy="582381"/>
          </a:xfrm>
          <a:prstGeom prst="rect">
            <a:avLst/>
          </a:prstGeom>
        </p:spPr>
        <p:txBody>
          <a:bodyPr/>
          <a:lstStyle>
            <a:lvl1pPr algn="ctr">
              <a:buNone/>
              <a:defRPr sz="1050">
                <a:latin typeface="+mn-lt"/>
              </a:defRPr>
            </a:lvl1pPr>
            <a:lvl2pPr algn="ctr">
              <a:buNone/>
              <a:defRPr sz="1050">
                <a:latin typeface="+mn-lt"/>
              </a:defRPr>
            </a:lvl2pPr>
            <a:lvl3pPr algn="ctr">
              <a:buNone/>
              <a:defRPr sz="1050">
                <a:latin typeface="+mn-lt"/>
              </a:defRPr>
            </a:lvl3pPr>
            <a:lvl4pPr algn="ctr">
              <a:buNone/>
              <a:defRPr sz="1050">
                <a:latin typeface="+mn-lt"/>
              </a:defRPr>
            </a:lvl4pPr>
            <a:lvl5pPr algn="ctr">
              <a:buNone/>
              <a:defRPr sz="1050">
                <a:latin typeface="+mn-lt"/>
              </a:defRPr>
            </a:lvl5pPr>
          </a:lstStyle>
          <a:p>
            <a:pPr algn="ctr"/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Duis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aute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irure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 in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reprehenderit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in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voluptate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velit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esse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cillum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dolore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eu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fugiat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nulla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pariatur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  <a:b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</a:b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Excepteur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sint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occaecat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cupidatat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non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proident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sunt in culpa qui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officia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deserunt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laborum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47DC395-AB64-FAA8-B2BD-B0040BEA13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23037" y="3434400"/>
            <a:ext cx="1730242" cy="352864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050">
                <a:latin typeface="+mn-lt"/>
              </a:defRPr>
            </a:lvl1pPr>
            <a:lvl2pPr algn="ctr">
              <a:buNone/>
              <a:defRPr sz="1050"/>
            </a:lvl2pPr>
            <a:lvl3pPr algn="ctr">
              <a:buNone/>
              <a:defRPr sz="1050"/>
            </a:lvl3pPr>
            <a:lvl4pPr algn="ctr">
              <a:buNone/>
              <a:defRPr sz="1050"/>
            </a:lvl4pPr>
            <a:lvl5pPr algn="ctr">
              <a:buNone/>
              <a:defRPr sz="1050"/>
            </a:lvl5pPr>
          </a:lstStyle>
          <a:p>
            <a:pPr algn="ctr"/>
            <a:r>
              <a:rPr lang="en-US" sz="105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AEB08C51-B044-23FF-1CC8-0239D75E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8764" y="842132"/>
            <a:ext cx="8303159" cy="57096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Special Stats Page</a:t>
            </a:r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D647B180-9DCF-B62E-FA19-98CA2CE01C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2077" y="3434400"/>
            <a:ext cx="1730242" cy="3528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 algn="ctr">
              <a:spcBef>
                <a:spcPts val="0"/>
              </a:spcBef>
              <a:buNone/>
              <a:defRPr sz="1050">
                <a:latin typeface="+mn-lt"/>
              </a:defRPr>
            </a:lvl1pPr>
            <a:lvl2pPr algn="ctr">
              <a:buNone/>
              <a:defRPr sz="1050"/>
            </a:lvl2pPr>
            <a:lvl3pPr algn="ctr">
              <a:buNone/>
              <a:defRPr sz="1050"/>
            </a:lvl3pPr>
            <a:lvl4pPr algn="ctr">
              <a:buNone/>
              <a:defRPr sz="1050"/>
            </a:lvl4pPr>
            <a:lvl5pPr algn="ctr">
              <a:buNone/>
              <a:defRPr sz="1050"/>
            </a:lvl5pPr>
          </a:lstStyle>
          <a:p>
            <a:pPr algn="ctr"/>
            <a:r>
              <a:rPr lang="en-US" sz="105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0CACDFC-9DFB-64AE-04F4-7BAF73A53426}"/>
              </a:ext>
            </a:extLst>
          </p:cNvPr>
          <p:cNvCxnSpPr>
            <a:cxnSpLocks/>
          </p:cNvCxnSpPr>
          <p:nvPr userDrawn="1"/>
        </p:nvCxnSpPr>
        <p:spPr>
          <a:xfrm>
            <a:off x="447590" y="4014968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867CA8A-4705-6EAE-EBD6-7A84EC6036B6}"/>
              </a:ext>
            </a:extLst>
          </p:cNvPr>
          <p:cNvCxnSpPr>
            <a:cxnSpLocks/>
          </p:cNvCxnSpPr>
          <p:nvPr userDrawn="1"/>
        </p:nvCxnSpPr>
        <p:spPr>
          <a:xfrm>
            <a:off x="447590" y="2593746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C0C7828-8456-F5FC-DEEB-33C08F922BC8}"/>
              </a:ext>
            </a:extLst>
          </p:cNvPr>
          <p:cNvCxnSpPr>
            <a:cxnSpLocks/>
          </p:cNvCxnSpPr>
          <p:nvPr userDrawn="1"/>
        </p:nvCxnSpPr>
        <p:spPr>
          <a:xfrm>
            <a:off x="2648550" y="4014968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823F20D-5CA7-5AE2-D201-EAB321A0AD0E}"/>
              </a:ext>
            </a:extLst>
          </p:cNvPr>
          <p:cNvCxnSpPr>
            <a:cxnSpLocks/>
          </p:cNvCxnSpPr>
          <p:nvPr userDrawn="1"/>
        </p:nvCxnSpPr>
        <p:spPr>
          <a:xfrm>
            <a:off x="2648550" y="2593746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21">
            <a:extLst>
              <a:ext uri="{FF2B5EF4-FFF2-40B4-BE49-F238E27FC236}">
                <a16:creationId xmlns:a16="http://schemas.microsoft.com/office/drawing/2014/main" id="{7480A6AD-84D5-4B10-99FD-5CCBE767A76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15216" y="2684977"/>
            <a:ext cx="1695450" cy="719603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33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3300" b="1">
                <a:latin typeface="+mj-lt"/>
              </a:defRPr>
            </a:lvl2pPr>
            <a:lvl3pPr algn="ctr">
              <a:buNone/>
              <a:defRPr sz="3300" b="1">
                <a:latin typeface="+mj-lt"/>
              </a:defRPr>
            </a:lvl3pPr>
            <a:lvl4pPr algn="ctr">
              <a:buNone/>
              <a:defRPr sz="3300" b="1">
                <a:latin typeface="+mj-lt"/>
              </a:defRPr>
            </a:lvl4pPr>
            <a:lvl5pPr algn="ctr">
              <a:buNone/>
              <a:defRPr sz="33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44" name="Text Placeholder 32">
            <a:extLst>
              <a:ext uri="{FF2B5EF4-FFF2-40B4-BE49-F238E27FC236}">
                <a16:creationId xmlns:a16="http://schemas.microsoft.com/office/drawing/2014/main" id="{7E7DD75D-F234-A763-0BAC-9A297042E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97821" y="3434400"/>
            <a:ext cx="1730242" cy="352864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050">
                <a:latin typeface="+mn-lt"/>
              </a:defRPr>
            </a:lvl1pPr>
            <a:lvl2pPr algn="ctr">
              <a:buNone/>
              <a:defRPr sz="1050"/>
            </a:lvl2pPr>
            <a:lvl3pPr algn="ctr">
              <a:buNone/>
              <a:defRPr sz="1050"/>
            </a:lvl3pPr>
            <a:lvl4pPr algn="ctr">
              <a:buNone/>
              <a:defRPr sz="1050"/>
            </a:lvl4pPr>
            <a:lvl5pPr algn="ctr">
              <a:buNone/>
              <a:defRPr sz="1050"/>
            </a:lvl5pPr>
          </a:lstStyle>
          <a:p>
            <a:pPr algn="ctr"/>
            <a:r>
              <a:rPr lang="en-US" sz="105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5BF3B27-53C3-94AD-D613-309BAEBBD56A}"/>
              </a:ext>
            </a:extLst>
          </p:cNvPr>
          <p:cNvCxnSpPr>
            <a:cxnSpLocks/>
          </p:cNvCxnSpPr>
          <p:nvPr userDrawn="1"/>
        </p:nvCxnSpPr>
        <p:spPr>
          <a:xfrm>
            <a:off x="4823334" y="4014968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42C3E32-3671-6813-C571-86B6CBEC6FAB}"/>
              </a:ext>
            </a:extLst>
          </p:cNvPr>
          <p:cNvCxnSpPr>
            <a:cxnSpLocks/>
          </p:cNvCxnSpPr>
          <p:nvPr userDrawn="1"/>
        </p:nvCxnSpPr>
        <p:spPr>
          <a:xfrm>
            <a:off x="4823334" y="2593746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21">
            <a:extLst>
              <a:ext uri="{FF2B5EF4-FFF2-40B4-BE49-F238E27FC236}">
                <a16:creationId xmlns:a16="http://schemas.microsoft.com/office/drawing/2014/main" id="{D0FBF967-78CC-695C-4C4A-3FD99A15732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09076" y="2684296"/>
            <a:ext cx="1695450" cy="714883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3300" b="1">
                <a:solidFill>
                  <a:schemeClr val="accent2"/>
                </a:solidFill>
                <a:latin typeface="+mj-lt"/>
              </a:defRPr>
            </a:lvl1pPr>
            <a:lvl2pPr algn="ctr">
              <a:buNone/>
              <a:defRPr sz="3300" b="1">
                <a:latin typeface="+mj-lt"/>
              </a:defRPr>
            </a:lvl2pPr>
            <a:lvl3pPr algn="ctr">
              <a:buNone/>
              <a:defRPr sz="3300" b="1">
                <a:latin typeface="+mj-lt"/>
              </a:defRPr>
            </a:lvl3pPr>
            <a:lvl4pPr algn="ctr">
              <a:buNone/>
              <a:defRPr sz="3300" b="1">
                <a:latin typeface="+mj-lt"/>
              </a:defRPr>
            </a:lvl4pPr>
            <a:lvl5pPr algn="ctr">
              <a:buNone/>
              <a:defRPr sz="3300" b="1">
                <a:latin typeface="+mj-lt"/>
              </a:defRPr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CD19C3E6-829E-A136-5299-BC65E6A9D7E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91681" y="3434400"/>
            <a:ext cx="1730242" cy="352864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050">
                <a:latin typeface="+mn-lt"/>
              </a:defRPr>
            </a:lvl1pPr>
            <a:lvl2pPr algn="ctr">
              <a:buNone/>
              <a:defRPr sz="1050"/>
            </a:lvl2pPr>
            <a:lvl3pPr algn="ctr">
              <a:buNone/>
              <a:defRPr sz="1050"/>
            </a:lvl3pPr>
            <a:lvl4pPr algn="ctr">
              <a:buNone/>
              <a:defRPr sz="1050"/>
            </a:lvl4pPr>
            <a:lvl5pPr algn="ctr">
              <a:buNone/>
              <a:defRPr sz="1050"/>
            </a:lvl5pPr>
          </a:lstStyle>
          <a:p>
            <a:pPr algn="ctr"/>
            <a:r>
              <a:rPr lang="en-US" sz="1050" b="1" dirty="0">
                <a:solidFill>
                  <a:srgbClr val="003DA5"/>
                </a:solidFill>
                <a:latin typeface="Arial" panose="020B06040202020202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Inside Header Blue Color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96594C3-756A-5E2D-55F7-5AEED73DE1C0}"/>
              </a:ext>
            </a:extLst>
          </p:cNvPr>
          <p:cNvCxnSpPr>
            <a:cxnSpLocks/>
          </p:cNvCxnSpPr>
          <p:nvPr userDrawn="1"/>
        </p:nvCxnSpPr>
        <p:spPr>
          <a:xfrm>
            <a:off x="7017194" y="4014968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63D9915-3C9F-BE20-7F23-6896954CE8FC}"/>
              </a:ext>
            </a:extLst>
          </p:cNvPr>
          <p:cNvCxnSpPr>
            <a:cxnSpLocks/>
          </p:cNvCxnSpPr>
          <p:nvPr userDrawn="1"/>
        </p:nvCxnSpPr>
        <p:spPr>
          <a:xfrm>
            <a:off x="7017194" y="2593746"/>
            <a:ext cx="1679216" cy="0"/>
          </a:xfrm>
          <a:prstGeom prst="line">
            <a:avLst/>
          </a:prstGeom>
          <a:ln w="1270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28">
            <a:extLst>
              <a:ext uri="{FF2B5EF4-FFF2-40B4-BE49-F238E27FC236}">
                <a16:creationId xmlns:a16="http://schemas.microsoft.com/office/drawing/2014/main" id="{BF20C3EE-5177-A8DE-9F0F-760883C747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8763" y="4352016"/>
            <a:ext cx="8299847" cy="582381"/>
          </a:xfrm>
          <a:prstGeom prst="rect">
            <a:avLst/>
          </a:prstGeom>
        </p:spPr>
        <p:txBody>
          <a:bodyPr/>
          <a:lstStyle>
            <a:lvl1pPr algn="ctr">
              <a:buNone/>
              <a:defRPr sz="900">
                <a:latin typeface="+mn-lt"/>
              </a:defRPr>
            </a:lvl1pPr>
            <a:lvl2pPr algn="ctr">
              <a:buNone/>
              <a:defRPr sz="1050">
                <a:latin typeface="+mn-lt"/>
              </a:defRPr>
            </a:lvl2pPr>
            <a:lvl3pPr algn="ctr">
              <a:buNone/>
              <a:defRPr sz="1050">
                <a:latin typeface="+mn-lt"/>
              </a:defRPr>
            </a:lvl3pPr>
            <a:lvl4pPr algn="ctr">
              <a:buNone/>
              <a:defRPr sz="1050">
                <a:latin typeface="+mn-lt"/>
              </a:defRPr>
            </a:lvl4pPr>
            <a:lvl5pPr algn="ctr">
              <a:buNone/>
              <a:defRPr sz="1050">
                <a:latin typeface="+mn-lt"/>
              </a:defRPr>
            </a:lvl5pPr>
          </a:lstStyle>
          <a:p>
            <a:pPr algn="ctr"/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Duis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aute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irure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 in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reprehenderit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in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voluptate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velit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esse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cillum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dolore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eu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fugiat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nulla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pariatur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 </a:t>
            </a:r>
            <a:b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</a:b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Excepteur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sint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occaecat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cupidatat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non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proident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, sunt in culpa qui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officia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deserunt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 </a:t>
            </a:r>
            <a:r>
              <a:rPr lang="en-US" sz="1050" dirty="0" err="1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laborum</a:t>
            </a:r>
            <a:r>
              <a:rPr lang="en-US" sz="1050" dirty="0">
                <a:latin typeface="Arial" panose="020B0604020202020204" pitchFamily="34" charset="0"/>
                <a:ea typeface="Fira Sans Book" panose="020B05030500000200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819B0E-07F3-0744-C4EB-2A38EFDD74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07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ay Comparison -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7ADFB29-43F9-02FA-C211-5C146431D22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6645" y="690456"/>
            <a:ext cx="210710" cy="128525"/>
          </a:xfrm>
          <a:prstGeom prst="rect">
            <a:avLst/>
          </a:prstGeom>
        </p:spPr>
      </p:pic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48CDEE61-846F-B37A-9F98-88DECAC25B14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519319" y="2745892"/>
            <a:ext cx="1704975" cy="1836175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1500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Content Placeholder 24">
            <a:extLst>
              <a:ext uri="{FF2B5EF4-FFF2-40B4-BE49-F238E27FC236}">
                <a16:creationId xmlns:a16="http://schemas.microsoft.com/office/drawing/2014/main" id="{C4E56DC2-FB67-CF1B-27DE-8F591E928E45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724294" y="2745892"/>
            <a:ext cx="1704975" cy="1836175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1500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Content Placeholder 24">
            <a:extLst>
              <a:ext uri="{FF2B5EF4-FFF2-40B4-BE49-F238E27FC236}">
                <a16:creationId xmlns:a16="http://schemas.microsoft.com/office/drawing/2014/main" id="{F56C80E4-D003-3198-73E3-923FB09CF75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913761" y="2745892"/>
            <a:ext cx="1704975" cy="1836175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sz="1500"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F6705A-67AF-C734-C473-E93766727830}"/>
              </a:ext>
            </a:extLst>
          </p:cNvPr>
          <p:cNvCxnSpPr>
            <a:cxnSpLocks/>
          </p:cNvCxnSpPr>
          <p:nvPr userDrawn="1"/>
        </p:nvCxnSpPr>
        <p:spPr>
          <a:xfrm>
            <a:off x="1532199" y="4582069"/>
            <a:ext cx="1679216" cy="0"/>
          </a:xfrm>
          <a:prstGeom prst="line">
            <a:avLst/>
          </a:prstGeom>
          <a:ln w="1905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2189A2C-33E3-FE7C-8FAD-4C95D6CADC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8764" y="842132"/>
            <a:ext cx="8303159" cy="570966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CF078B-2EA4-A05A-047B-B003AFE71220}"/>
              </a:ext>
            </a:extLst>
          </p:cNvPr>
          <p:cNvCxnSpPr>
            <a:cxnSpLocks/>
          </p:cNvCxnSpPr>
          <p:nvPr userDrawn="1"/>
        </p:nvCxnSpPr>
        <p:spPr>
          <a:xfrm>
            <a:off x="3737174" y="4582069"/>
            <a:ext cx="1679216" cy="0"/>
          </a:xfrm>
          <a:prstGeom prst="line">
            <a:avLst/>
          </a:prstGeom>
          <a:ln w="1905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8F9E47-C822-98CD-E83B-AB7C55DC597E}"/>
              </a:ext>
            </a:extLst>
          </p:cNvPr>
          <p:cNvCxnSpPr>
            <a:cxnSpLocks/>
          </p:cNvCxnSpPr>
          <p:nvPr userDrawn="1"/>
        </p:nvCxnSpPr>
        <p:spPr>
          <a:xfrm>
            <a:off x="5926641" y="4582069"/>
            <a:ext cx="1679216" cy="0"/>
          </a:xfrm>
          <a:prstGeom prst="line">
            <a:avLst/>
          </a:prstGeom>
          <a:ln w="19050">
            <a:solidFill>
              <a:srgbClr val="003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5E4CB1B-F206-0DD2-5A67-4FA06B8BC10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19100" y="1603375"/>
            <a:ext cx="8302229" cy="846138"/>
          </a:xfrm>
          <a:prstGeom prst="rect">
            <a:avLst/>
          </a:prstGeom>
        </p:spPr>
        <p:txBody>
          <a:bodyPr/>
          <a:lstStyle>
            <a:lvl1pPr indent="0" algn="ctr">
              <a:buNone/>
              <a:defRPr sz="1500" b="1">
                <a:solidFill>
                  <a:schemeClr val="accent1"/>
                </a:solidFill>
                <a:latin typeface="+mj-lt"/>
              </a:defRPr>
            </a:lvl1pPr>
            <a:lvl2pPr indent="0" algn="ctr">
              <a:buNone/>
              <a:defRPr sz="1500" b="1">
                <a:latin typeface="+mj-lt"/>
              </a:defRPr>
            </a:lvl2pPr>
            <a:lvl3pPr indent="0" algn="ctr">
              <a:buNone/>
              <a:defRPr sz="1500" b="1">
                <a:latin typeface="+mj-lt"/>
              </a:defRPr>
            </a:lvl3pPr>
            <a:lvl4pPr indent="0" algn="ctr">
              <a:buNone/>
              <a:defRPr sz="1500" b="1">
                <a:latin typeface="+mj-lt"/>
              </a:defRPr>
            </a:lvl4pPr>
            <a:lvl5pPr indent="0" algn="ctr">
              <a:buNone/>
              <a:defRPr sz="1500" b="1">
                <a:latin typeface="+mj-lt"/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038226DD-6886-F762-E3BB-B88BF102CD8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19319" y="4679563"/>
            <a:ext cx="1704975" cy="54557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Icon Label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7365EDFA-036D-C881-4D45-C80A2964EC1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24294" y="4679563"/>
            <a:ext cx="1704975" cy="54557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Icon Label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9B48422C-3649-5EC3-9817-9E46EC79E0B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913761" y="4679563"/>
            <a:ext cx="1704975" cy="54557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Icon Label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D57935-6C3F-05DB-D968-29D18697EC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41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448829E-50AC-55FA-7169-63DB8EEFD3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58" y="0"/>
            <a:ext cx="4559642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E238AFF-682C-D3B9-C768-9A7C930282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57196" y="1111169"/>
            <a:ext cx="3929603" cy="5324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323A72B-0998-4A7C-7CD4-850C7BE80A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57195" y="1759674"/>
            <a:ext cx="3929603" cy="37938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F5224FB8-4835-10EB-FF32-991B71D0A9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7735" y="2339535"/>
            <a:ext cx="3929063" cy="3470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latin typeface="+mn-lt"/>
              </a:defRPr>
            </a:lvl1pPr>
            <a:lvl2pPr indent="0">
              <a:buNone/>
              <a:defRPr sz="1500">
                <a:latin typeface="+mn-lt"/>
              </a:defRPr>
            </a:lvl2pPr>
            <a:lvl3pPr indent="0">
              <a:buNone/>
              <a:defRPr sz="1500">
                <a:latin typeface="+mn-lt"/>
              </a:defRPr>
            </a:lvl3pPr>
            <a:lvl4pPr indent="0">
              <a:buNone/>
              <a:defRPr sz="1500">
                <a:latin typeface="+mn-lt"/>
              </a:defRPr>
            </a:lvl4pPr>
            <a:lvl5pPr indent="0">
              <a:buNone/>
              <a:defRPr sz="1500">
                <a:latin typeface="+mn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DA2E7D-03B1-43D4-98F2-F7BB836781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7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6F38023-FEA4-63D3-9783-2638A1DBA3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01299" y="0"/>
            <a:ext cx="4559642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EE80F43-CAE8-60B0-E282-92202BAB3E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397" y="1111169"/>
            <a:ext cx="3929603" cy="5324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B94C46B-980B-9B39-F15F-4E1DB943A0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397" y="1759674"/>
            <a:ext cx="3929603" cy="37938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83D64AF8-5109-2198-4BBA-87826D4BF4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36" y="2339535"/>
            <a:ext cx="3929063" cy="3470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>
                <a:latin typeface="+mn-lt"/>
              </a:defRPr>
            </a:lvl1pPr>
            <a:lvl2pPr indent="0">
              <a:buNone/>
              <a:defRPr sz="1500">
                <a:latin typeface="+mn-lt"/>
              </a:defRPr>
            </a:lvl2pPr>
            <a:lvl3pPr indent="0">
              <a:buNone/>
              <a:defRPr sz="1500">
                <a:latin typeface="+mn-lt"/>
              </a:defRPr>
            </a:lvl3pPr>
            <a:lvl4pPr indent="0">
              <a:buNone/>
              <a:defRPr sz="1500">
                <a:latin typeface="+mn-lt"/>
              </a:defRPr>
            </a:lvl4pPr>
            <a:lvl5pPr indent="0">
              <a:buNone/>
              <a:defRPr sz="1500">
                <a:latin typeface="+mn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15F286-DDCA-F1A1-E4FC-96D60E15D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805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86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 Right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4B574181-A46F-AC6C-90F6-CD75A544CF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58028" y="0"/>
            <a:ext cx="618597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C0364D-D3C3-7E5C-2252-40FCA2B9DE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2" y="1272833"/>
            <a:ext cx="3251506" cy="5324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Closing Slide Title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21ABAB0A-2E16-EEC6-AC81-4933363568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1" y="2114451"/>
            <a:ext cx="3251506" cy="347071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50">
                <a:latin typeface="+mn-lt"/>
              </a:defRPr>
            </a:lvl1pPr>
            <a:lvl2pPr>
              <a:buNone/>
              <a:defRPr sz="1500">
                <a:latin typeface="+mn-lt"/>
              </a:defRPr>
            </a:lvl2pPr>
            <a:lvl3pPr>
              <a:buNone/>
              <a:defRPr sz="1500">
                <a:latin typeface="+mn-lt"/>
              </a:defRPr>
            </a:lvl3pPr>
            <a:lvl4pPr>
              <a:buNone/>
              <a:defRPr sz="1500">
                <a:latin typeface="+mn-lt"/>
              </a:defRPr>
            </a:lvl4pPr>
            <a:lvl5pPr>
              <a:buNone/>
              <a:defRPr sz="1500">
                <a:latin typeface="+mn-lt"/>
              </a:defRPr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Contact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5D6279-EA6C-4729-444C-F572B228D0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805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73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70898C-D16B-A9B8-D69A-4D2E5A609E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2385" y="2025913"/>
            <a:ext cx="7514924" cy="17700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115"/>
              </a:lnSpc>
              <a:spcBef>
                <a:spcPts val="0"/>
              </a:spcBef>
              <a:buFontTx/>
              <a:buNone/>
              <a:defRPr sz="4500" b="1">
                <a:latin typeface="+mj-lt"/>
              </a:defRPr>
            </a:lvl1pPr>
            <a:lvl2pPr>
              <a:buFontTx/>
              <a:buNone/>
              <a:defRPr sz="4500" b="1">
                <a:latin typeface="+mj-lt"/>
              </a:defRPr>
            </a:lvl2pPr>
            <a:lvl3pPr>
              <a:buFontTx/>
              <a:buNone/>
              <a:defRPr sz="4500" b="1">
                <a:latin typeface="+mj-lt"/>
              </a:defRPr>
            </a:lvl3pPr>
            <a:lvl4pPr>
              <a:buFontTx/>
              <a:buNone/>
              <a:defRPr sz="4500" b="1">
                <a:latin typeface="+mj-lt"/>
              </a:defRPr>
            </a:lvl4pPr>
            <a:lvl5pPr>
              <a:buFontTx/>
              <a:buNone/>
              <a:defRPr sz="45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4500" b="1" spc="-113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UCR Presentation Slide Deck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A23E62F-64E7-C605-A3FB-8C1D5C41C5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2385" y="3936077"/>
            <a:ext cx="3338513" cy="786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15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15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15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15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Presentation 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BF7155-F166-F6EF-72DE-253F641BBA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4976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4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FBBA4F8F-2CE8-F136-689A-BE3AEE934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4538" y="2359460"/>
            <a:ext cx="7514924" cy="177006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5115"/>
              </a:lnSpc>
              <a:spcBef>
                <a:spcPts val="0"/>
              </a:spcBef>
              <a:buFontTx/>
              <a:buNone/>
              <a:defRPr sz="4500" b="1">
                <a:latin typeface="+mj-lt"/>
              </a:defRPr>
            </a:lvl1pPr>
            <a:lvl2pPr>
              <a:buFontTx/>
              <a:buNone/>
              <a:defRPr sz="4500" b="1">
                <a:latin typeface="+mj-lt"/>
              </a:defRPr>
            </a:lvl2pPr>
            <a:lvl3pPr>
              <a:buFontTx/>
              <a:buNone/>
              <a:defRPr sz="4500" b="1">
                <a:latin typeface="+mj-lt"/>
              </a:defRPr>
            </a:lvl3pPr>
            <a:lvl4pPr>
              <a:buFontTx/>
              <a:buNone/>
              <a:defRPr sz="4500" b="1">
                <a:latin typeface="+mj-lt"/>
              </a:defRPr>
            </a:lvl4pPr>
            <a:lvl5pPr>
              <a:buFontTx/>
              <a:buNone/>
              <a:defRPr sz="45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4500" b="1" spc="-113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Section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394D2FCF-D805-03E0-D907-F58080A124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4538" y="4318041"/>
            <a:ext cx="7514924" cy="78639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1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15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15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15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15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Subtitle Goes Here Like This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329205-587F-AE39-2B0B-DB137F3314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61666" y="704258"/>
            <a:ext cx="1220667" cy="87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57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5A5716F6-FC96-EED5-5D8F-D8435FF49C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4538" y="2359460"/>
            <a:ext cx="7514924" cy="177006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ts val="5115"/>
              </a:lnSpc>
              <a:spcBef>
                <a:spcPts val="0"/>
              </a:spcBef>
              <a:buFontTx/>
              <a:buNone/>
              <a:defRPr sz="45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buFontTx/>
              <a:buNone/>
              <a:defRPr sz="4500" b="1">
                <a:latin typeface="+mj-lt"/>
              </a:defRPr>
            </a:lvl2pPr>
            <a:lvl3pPr>
              <a:buFontTx/>
              <a:buNone/>
              <a:defRPr sz="4500" b="1">
                <a:latin typeface="+mj-lt"/>
              </a:defRPr>
            </a:lvl3pPr>
            <a:lvl4pPr>
              <a:buFontTx/>
              <a:buNone/>
              <a:defRPr sz="4500" b="1">
                <a:latin typeface="+mj-lt"/>
              </a:defRPr>
            </a:lvl4pPr>
            <a:lvl5pPr>
              <a:buFontTx/>
              <a:buNone/>
              <a:defRPr sz="4500" b="1">
                <a:latin typeface="+mj-lt"/>
              </a:defRPr>
            </a:lvl5pPr>
          </a:lstStyle>
          <a:p>
            <a:pPr>
              <a:lnSpc>
                <a:spcPts val="6820"/>
              </a:lnSpc>
            </a:pPr>
            <a:r>
              <a:rPr lang="en-US" sz="4500" b="1" spc="-113" dirty="0">
                <a:solidFill>
                  <a:schemeClr val="bg1"/>
                </a:solidFill>
                <a:latin typeface="Arial" panose="020B0604020202020204" pitchFamily="34" charset="0"/>
                <a:ea typeface="Fira Sans Medium" panose="020B0503050000020004" pitchFamily="34" charset="0"/>
                <a:cs typeface="Arial" panose="020B0604020202020204" pitchFamily="34" charset="0"/>
              </a:rPr>
              <a:t>Section Title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817AD9E-D409-1F20-5E95-963ECCA0C2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4538" y="4318041"/>
            <a:ext cx="7514924" cy="78639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1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1500">
                <a:solidFill>
                  <a:schemeClr val="bg1"/>
                </a:solidFill>
                <a:latin typeface="+mn-lt"/>
              </a:defRPr>
            </a:lvl2pPr>
            <a:lvl3pPr>
              <a:buNone/>
              <a:defRPr sz="1500">
                <a:solidFill>
                  <a:schemeClr val="bg1"/>
                </a:solidFill>
                <a:latin typeface="+mn-lt"/>
              </a:defRPr>
            </a:lvl3pPr>
            <a:lvl4pPr>
              <a:buNone/>
              <a:defRPr sz="1500">
                <a:solidFill>
                  <a:schemeClr val="bg1"/>
                </a:solidFill>
                <a:latin typeface="+mn-lt"/>
              </a:defRPr>
            </a:lvl4pPr>
            <a:lvl5pPr>
              <a:buNone/>
              <a:defRPr sz="15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Subtitle Goes Here Like This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E42DD3-747D-B0E6-0F3A-3C4D982C9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089" y="632912"/>
            <a:ext cx="1741821" cy="52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97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0505DA2-B11D-469C-1085-76380871E7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04166" y="1847903"/>
            <a:ext cx="333678" cy="20353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299D50-B7C9-9145-C8E4-97D987FEA2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6142" y="2222376"/>
            <a:ext cx="8011716" cy="290512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4050" b="1">
                <a:solidFill>
                  <a:schemeClr val="accent1"/>
                </a:solidFill>
                <a:latin typeface="+mj-lt"/>
              </a:defRPr>
            </a:lvl1pPr>
            <a:lvl2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 Like This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ED20B3-D498-CEFD-0B52-AB75F57750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5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5C884A-3081-F601-03E5-5232F1B14015}"/>
              </a:ext>
            </a:extLst>
          </p:cNvPr>
          <p:cNvSpPr/>
          <p:nvPr userDrawn="1"/>
        </p:nvSpPr>
        <p:spPr>
          <a:xfrm>
            <a:off x="-23021" y="0"/>
            <a:ext cx="9167021" cy="6858000"/>
          </a:xfrm>
          <a:prstGeom prst="rect">
            <a:avLst/>
          </a:prstGeom>
          <a:solidFill>
            <a:srgbClr val="003DA5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BC1735C-F93E-BAE4-DD96-4FD3752906F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4166" y="1847903"/>
            <a:ext cx="333678" cy="20353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82302E-AA38-3339-5264-6C5D179B3B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6142" y="2222376"/>
            <a:ext cx="8011716" cy="290512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4050" b="1">
                <a:solidFill>
                  <a:schemeClr val="bg1"/>
                </a:solidFill>
                <a:latin typeface="+mj-lt"/>
              </a:defRPr>
            </a:lvl1pPr>
            <a:lvl2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 Like This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0B8541-5E2A-FEE7-67E1-EAC4415F04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4976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12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09342E5-671D-5279-D1DB-1527D13115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4166" y="1847903"/>
            <a:ext cx="333678" cy="203531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4C3197D-6473-6BC7-D45F-7B008B1D54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6142" y="2222376"/>
            <a:ext cx="8011716" cy="2905125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4050" b="1">
                <a:solidFill>
                  <a:schemeClr val="bg1"/>
                </a:solidFill>
                <a:latin typeface="+mj-lt"/>
              </a:defRPr>
            </a:lvl1pPr>
            <a:lvl2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2pPr>
            <a:lvl3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3pPr>
            <a:lvl4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4pPr>
            <a:lvl5pPr algn="ctr">
              <a:buNone/>
              <a:defRPr sz="4500"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 Like This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973EB6-6E94-51FA-16D6-F2D0C3AFF5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4976" y="6248521"/>
            <a:ext cx="1244601" cy="3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6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895414-4E86-A811-775E-A880D10539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2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169FA-714D-37BD-2A4E-4292610FB2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625475"/>
            <a:ext cx="8229599" cy="41596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4491EBC-544E-1E61-2E4C-62FFF6E152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159766"/>
            <a:ext cx="8229599" cy="4052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accent1"/>
                </a:solidFill>
                <a:latin typeface="+mj-lt"/>
              </a:defRPr>
            </a:lvl1pPr>
            <a:lvl2pPr indent="0">
              <a:buNone/>
              <a:defRPr b="1">
                <a:solidFill>
                  <a:schemeClr val="accent1"/>
                </a:solidFill>
                <a:latin typeface="+mj-lt"/>
              </a:defRPr>
            </a:lvl2pPr>
            <a:lvl3pPr indent="0">
              <a:buNone/>
              <a:defRPr b="1">
                <a:solidFill>
                  <a:schemeClr val="accent1"/>
                </a:solidFill>
                <a:latin typeface="+mj-lt"/>
              </a:defRPr>
            </a:lvl3pPr>
            <a:lvl4pPr indent="0">
              <a:buNone/>
              <a:defRPr b="1">
                <a:solidFill>
                  <a:schemeClr val="accent1"/>
                </a:solidFill>
                <a:latin typeface="+mj-lt"/>
              </a:defRPr>
            </a:lvl4pPr>
            <a:lvl5pPr indent="0">
              <a:buNone/>
              <a:defRPr b="1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Slide Title Goes Here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E7467D1-F8E4-EE38-A8D2-4AED82E111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898249"/>
            <a:ext cx="8229601" cy="391200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350">
                <a:latin typeface="+mn-lt"/>
              </a:defRPr>
            </a:lvl1pPr>
            <a:lvl2pPr indent="0">
              <a:buNone/>
              <a:defRPr sz="1350">
                <a:latin typeface="+mn-lt"/>
              </a:defRPr>
            </a:lvl2pPr>
            <a:lvl3pPr indent="0">
              <a:buNone/>
              <a:defRPr sz="1350">
                <a:latin typeface="+mn-lt"/>
              </a:defRPr>
            </a:lvl3pPr>
            <a:lvl4pPr indent="0">
              <a:buNone/>
              <a:defRPr sz="1350">
                <a:latin typeface="+mn-lt"/>
              </a:defRPr>
            </a:lvl4pPr>
            <a:lvl5pPr indent="0">
              <a:buNone/>
              <a:defRPr sz="1350">
                <a:latin typeface="+mn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7A655-6F0B-82F1-F896-29ABE57DE6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5040" y="6235641"/>
            <a:ext cx="1244600" cy="37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29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89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2" r:id="rId2"/>
    <p:sldLayoutId id="2147483731" r:id="rId3"/>
    <p:sldLayoutId id="2147483730" r:id="rId4"/>
    <p:sldLayoutId id="2147483727" r:id="rId5"/>
    <p:sldLayoutId id="2147483729" r:id="rId6"/>
    <p:sldLayoutId id="2147483734" r:id="rId7"/>
    <p:sldLayoutId id="2147483735" r:id="rId8"/>
    <p:sldLayoutId id="2147483736" r:id="rId9"/>
    <p:sldLayoutId id="2147483740" r:id="rId10"/>
    <p:sldLayoutId id="2147483742" r:id="rId11"/>
    <p:sldLayoutId id="2147483741" r:id="rId12"/>
    <p:sldLayoutId id="2147483737" r:id="rId13"/>
    <p:sldLayoutId id="2147483738" r:id="rId14"/>
    <p:sldLayoutId id="2147483739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Fira Sans" panose="020B0503050000020004" pitchFamily="34" charset="0"/>
          <a:ea typeface="Fira Sans" panose="020B0503050000020004" pitchFamily="34" charset="0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svg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89A479-10C1-4DB5-921B-71E66460C1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2385" y="2376685"/>
            <a:ext cx="7514924" cy="132754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4500" b="1" dirty="0">
                <a:solidFill>
                  <a:schemeClr val="bg1"/>
                </a:solidFill>
                <a:latin typeface="+mj-lt"/>
                <a:cs typeface="+mn-cs"/>
              </a:rPr>
              <a:t>UCR Presentation Title Slide Option 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7526A8-D02F-60E0-617C-F886D97B2B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032" y="3809308"/>
            <a:ext cx="3338513" cy="589796"/>
          </a:xfrm>
        </p:spPr>
        <p:txBody>
          <a:bodyPr/>
          <a:lstStyle/>
          <a:p>
            <a:r>
              <a:rPr lang="en-US" dirty="0"/>
              <a:t>Presenter Name</a:t>
            </a:r>
          </a:p>
          <a:p>
            <a:r>
              <a:rPr lang="en-US" dirty="0"/>
              <a:t>00/00/00</a:t>
            </a:r>
          </a:p>
        </p:txBody>
      </p:sp>
    </p:spTree>
    <p:extLst>
      <p:ext uri="{BB962C8B-B14F-4D97-AF65-F5344CB8AC3E}">
        <p14:creationId xmlns:p14="http://schemas.microsoft.com/office/powerpoint/2010/main" val="1903239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03C8E6-8B63-ABE9-477B-2DE42AC30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01.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1D6135A6-67B1-F4B5-0083-A3FC0FF997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03B2FC-7512-EBD6-555A-4FBBB71409F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02.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9FB98-F9F6-8F2A-AB11-4246DCDB47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03.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8D960892-2EAB-4678-1073-317ACD15208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75C36D36-414F-EFF8-6964-BC9AD32B9B6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07F8DA3-DEFF-41AB-83ED-A9780D4A119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04.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01A30E4-8BD0-2523-7058-DDDA709135F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5BF3CF3-0F73-38DA-C5C0-311C933D562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05.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49B8891-86FA-4957-1BDC-6E5720D23CE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06.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8F223BD5-82D7-E24E-1829-41FA878A4A9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9D194510-7C52-B67C-E62F-3F822FAE582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latin typeface="+mn-lt"/>
              </a:rPr>
              <a:t>Lorem ipsum dolor sit </a:t>
            </a:r>
            <a:r>
              <a:rPr lang="en-US" dirty="0" err="1">
                <a:latin typeface="+mn-lt"/>
              </a:rPr>
              <a:t>amet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consectetur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adipiscing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elit</a:t>
            </a:r>
            <a:r>
              <a:rPr lang="en-US" dirty="0">
                <a:latin typeface="+mn-lt"/>
              </a:rPr>
              <a:t>, sed do </a:t>
            </a:r>
            <a:r>
              <a:rPr lang="en-US" dirty="0" err="1">
                <a:latin typeface="+mn-lt"/>
              </a:rPr>
              <a:t>eiusmod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tempor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incididunt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</a:t>
            </a:r>
            <a:r>
              <a:rPr lang="en-US" dirty="0">
                <a:latin typeface="+mn-lt"/>
              </a:rPr>
              <a:t> labore et dolore magna </a:t>
            </a:r>
            <a:r>
              <a:rPr lang="en-US" dirty="0" err="1">
                <a:latin typeface="+mn-lt"/>
              </a:rPr>
              <a:t>aliqua</a:t>
            </a: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CE23D64A-B6A0-6282-506F-2ADBB3FE91B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Slide Title 3 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DC2229F3-98AB-E0B6-6D65-2D07B604502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57200" y="1066778"/>
            <a:ext cx="8229599" cy="405294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027426-3E53-21E1-29A2-D0178847A3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24077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3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5686" y="553679"/>
            <a:ext cx="210710" cy="9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2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F588F5E-526A-0B45-F121-3FE2A4D9E7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100%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AC82A13-E51B-B72B-4E66-20C475D3FA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#1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B5AF3DEC-E6BC-ECE4-4C1D-9B0B3818F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2077" y="1382455"/>
            <a:ext cx="8299847" cy="582381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chemeClr val="accent1"/>
                </a:solidFill>
              </a:rPr>
              <a:t>Lorem ipsum dolor sit </a:t>
            </a:r>
            <a:r>
              <a:rPr lang="en-US" b="1" dirty="0" err="1">
                <a:solidFill>
                  <a:schemeClr val="accent1"/>
                </a:solidFill>
              </a:rPr>
              <a:t>amet</a:t>
            </a:r>
            <a:r>
              <a:rPr lang="en-US" b="1" dirty="0">
                <a:solidFill>
                  <a:schemeClr val="accent1"/>
                </a:solidFill>
              </a:rPr>
              <a:t>, </a:t>
            </a:r>
            <a:r>
              <a:rPr lang="en-US" b="1" dirty="0" err="1">
                <a:solidFill>
                  <a:schemeClr val="accent1"/>
                </a:solidFill>
              </a:rPr>
              <a:t>consectetur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adipiscing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elit</a:t>
            </a:r>
            <a:r>
              <a:rPr lang="en-US" b="1" dirty="0">
                <a:solidFill>
                  <a:schemeClr val="accent1"/>
                </a:solidFill>
              </a:rPr>
              <a:t>, sed do </a:t>
            </a:r>
            <a:r>
              <a:rPr lang="en-US" b="1" dirty="0" err="1">
                <a:solidFill>
                  <a:schemeClr val="accent1"/>
                </a:solidFill>
              </a:rPr>
              <a:t>eiusmod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tempor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b="1" dirty="0" err="1">
                <a:solidFill>
                  <a:schemeClr val="accent1"/>
                </a:solidFill>
              </a:rPr>
              <a:t>incididunt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err="1">
                <a:solidFill>
                  <a:schemeClr val="accent1"/>
                </a:solidFill>
              </a:rPr>
              <a:t>ut</a:t>
            </a:r>
            <a:r>
              <a:rPr lang="en-US" b="1" dirty="0">
                <a:solidFill>
                  <a:schemeClr val="accent1"/>
                </a:solidFill>
              </a:rPr>
              <a:t> labore et dolore magna </a:t>
            </a:r>
            <a:r>
              <a:rPr lang="en-US" b="1" dirty="0" err="1">
                <a:solidFill>
                  <a:schemeClr val="accent1"/>
                </a:solidFill>
              </a:rPr>
              <a:t>aliqua</a:t>
            </a:r>
            <a:r>
              <a:rPr lang="en-US" b="1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FB4C1643-8814-38DE-1718-AEAF94D83E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39ACA581-CD4E-EB0B-F379-F944BC3BD5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Stats Slide Title 4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703B145-BCC9-7D48-F611-265FA67AF5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BC58FB3-1A45-050E-0A69-60E5098DE5A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1954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69272848-ECDC-AB44-0CF5-68DB10E4EE7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  <a:p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CA384F6A-0957-8B8D-6C62-51DC38E28DF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#2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2CDCA5B7-447E-4EE2-B65F-373E29F3876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Stat Label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794072F0-BCD5-8147-3327-2AFD4925F6F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A2EF4-633F-49CA-96AD-D27044824E2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52525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Statistics</a:t>
            </a:r>
          </a:p>
        </p:txBody>
      </p:sp>
    </p:spTree>
    <p:extLst>
      <p:ext uri="{BB962C8B-B14F-4D97-AF65-F5344CB8AC3E}">
        <p14:creationId xmlns:p14="http://schemas.microsoft.com/office/powerpoint/2010/main" val="3258847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 descr="Bar chart with solid fill">
            <a:extLst>
              <a:ext uri="{FF2B5EF4-FFF2-40B4-BE49-F238E27FC236}">
                <a16:creationId xmlns:a16="http://schemas.microsoft.com/office/drawing/2014/main" id="{B148EC68-798A-4B23-C43E-9AA12D0A2E68}"/>
              </a:ext>
            </a:extLst>
          </p:cNvPr>
          <p:cNvPicPr>
            <a:picLocks noGrp="1" noChangeAspect="1"/>
          </p:cNvPicPr>
          <p:nvPr>
            <p:ph sz="quarter" idx="26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9319" y="2960932"/>
            <a:ext cx="1578672" cy="1578672"/>
          </a:xfrm>
        </p:spPr>
      </p:pic>
      <p:pic>
        <p:nvPicPr>
          <p:cNvPr id="19" name="Content Placeholder 18" descr="Flip calendar with solid fill">
            <a:extLst>
              <a:ext uri="{FF2B5EF4-FFF2-40B4-BE49-F238E27FC236}">
                <a16:creationId xmlns:a16="http://schemas.microsoft.com/office/drawing/2014/main" id="{C2CC660D-FCC3-BB1A-2FF8-FB4A7030CEAF}"/>
              </a:ext>
            </a:extLst>
          </p:cNvPr>
          <p:cNvPicPr>
            <a:picLocks noGrp="1" noChangeAspect="1"/>
          </p:cNvPicPr>
          <p:nvPr>
            <p:ph sz="quarter" idx="27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24294" y="2960932"/>
            <a:ext cx="1578672" cy="1578672"/>
          </a:xfrm>
        </p:spPr>
      </p:pic>
      <p:pic>
        <p:nvPicPr>
          <p:cNvPr id="21" name="Content Placeholder 20" descr="Graduation cap with solid fill">
            <a:extLst>
              <a:ext uri="{FF2B5EF4-FFF2-40B4-BE49-F238E27FC236}">
                <a16:creationId xmlns:a16="http://schemas.microsoft.com/office/drawing/2014/main" id="{1DB2EE07-B1D9-276F-0ABE-72F313F132AF}"/>
              </a:ext>
            </a:extLst>
          </p:cNvPr>
          <p:cNvPicPr>
            <a:picLocks noGrp="1" noChangeAspect="1"/>
          </p:cNvPicPr>
          <p:nvPr>
            <p:ph sz="quarter" idx="28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80456" y="2974588"/>
            <a:ext cx="1704975" cy="1704975"/>
          </a:xfrm>
        </p:spPr>
      </p:pic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2163AB1B-2349-6E54-388E-929F07BCFE9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Slide Title 5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F8FCFB48-65BD-EE95-6A80-AE102D42328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19100" y="1269236"/>
            <a:ext cx="8302229" cy="846138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8F88D48-5BA3-6FD0-B41E-111A66E4065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Icon Label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6EC9BD0-C0FC-D1BE-A11D-1C14632529D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Icon Label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766D26A-87B7-5383-FF2C-551A6B6CE5C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Icon Label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FD0D1E-56CA-7671-B822-A80AE3B836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23563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Comparison Icons</a:t>
            </a:r>
          </a:p>
        </p:txBody>
      </p:sp>
    </p:spTree>
    <p:extLst>
      <p:ext uri="{BB962C8B-B14F-4D97-AF65-F5344CB8AC3E}">
        <p14:creationId xmlns:p14="http://schemas.microsoft.com/office/powerpoint/2010/main" val="1775367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Scotty mascot waving from empty bleachers">
            <a:extLst>
              <a:ext uri="{FF2B5EF4-FFF2-40B4-BE49-F238E27FC236}">
                <a16:creationId xmlns:a16="http://schemas.microsoft.com/office/drawing/2014/main" id="{A7A6DFE6-F974-8E5A-60A7-0EE55D5671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8413" r="28813"/>
          <a:stretch>
            <a:fillRect/>
          </a:stretch>
        </p:blipFill>
        <p:spPr>
          <a:xfrm>
            <a:off x="2958028" y="0"/>
            <a:ext cx="618597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BEFE2-0C51-37EF-8399-2D9E09A887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01E20D4-A27B-E148-FAA4-7FBC534C57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3231" y="1944798"/>
            <a:ext cx="3251506" cy="3470716"/>
          </a:xfrm>
        </p:spPr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Email</a:t>
            </a:r>
          </a:p>
          <a:p>
            <a:r>
              <a:rPr lang="en-US" dirty="0"/>
              <a:t>Phone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07F68C-CF67-B72B-63C4-7411340DF0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33304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Closing Slide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918C875-2CBE-A24F-AA8A-DE16D36D7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5478" y="1180963"/>
            <a:ext cx="210710" cy="9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86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9D3E67-F178-2C30-895D-6CDDA69D6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UCR Presentation Title Slide Option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63AFF-39F1-7C9F-ED8D-8639DA93B9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Presenter Name</a:t>
            </a:r>
          </a:p>
          <a:p>
            <a:r>
              <a:rPr lang="en-US" dirty="0"/>
              <a:t>00/00/00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F36FF6F-CD48-4B12-FD19-626095FE38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994172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UCR Presentation Title Slide Option 2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DF0EB14-3B93-FBC5-2C26-835765992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966" y="1844682"/>
            <a:ext cx="412200" cy="18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A0416F-1DAA-EF04-3D91-7E79741D8B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Section Title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D2914-9F6F-5843-D495-D77CCA04C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C44E07-B60B-68C4-F60E-557533CE2B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589796"/>
            <a:ext cx="7886700" cy="5897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Section Title 1</a:t>
            </a:r>
          </a:p>
        </p:txBody>
      </p:sp>
    </p:spTree>
    <p:extLst>
      <p:ext uri="{BB962C8B-B14F-4D97-AF65-F5344CB8AC3E}">
        <p14:creationId xmlns:p14="http://schemas.microsoft.com/office/powerpoint/2010/main" val="3635127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D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A063D3-7EAC-8BC5-A6C4-0E513770B1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Section Title 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24899A-832D-B78C-05AF-32FE0CB2D0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FC737D-3534-69D1-9986-66BCAC8A20D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086046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2</a:t>
            </a:r>
          </a:p>
        </p:txBody>
      </p:sp>
    </p:spTree>
    <p:extLst>
      <p:ext uri="{BB962C8B-B14F-4D97-AF65-F5344CB8AC3E}">
        <p14:creationId xmlns:p14="http://schemas.microsoft.com/office/powerpoint/2010/main" val="343480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A2538B-1DE5-AC3A-B3BC-F56C125982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 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3D162B-E40A-46EE-5F4A-4B0AAE9DECA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159810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3</a:t>
            </a:r>
          </a:p>
        </p:txBody>
      </p:sp>
    </p:spTree>
    <p:extLst>
      <p:ext uri="{BB962C8B-B14F-4D97-AF65-F5344CB8AC3E}">
        <p14:creationId xmlns:p14="http://schemas.microsoft.com/office/powerpoint/2010/main" val="3913471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CD90E5-2A7D-44E3-5ADE-E8E2E64F42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 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9BE9B7-1B33-4EE0-ABB0-01D3B99A048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994172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4</a:t>
            </a:r>
          </a:p>
        </p:txBody>
      </p:sp>
    </p:spTree>
    <p:extLst>
      <p:ext uri="{BB962C8B-B14F-4D97-AF65-F5344CB8AC3E}">
        <p14:creationId xmlns:p14="http://schemas.microsoft.com/office/powerpoint/2010/main" val="2689527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E4DC40-88F9-7438-E678-2F2241E73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Title 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B3C163-6D21-39BD-C65C-4FB2C1D862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994172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Section Title 5</a:t>
            </a:r>
          </a:p>
        </p:txBody>
      </p:sp>
    </p:spTree>
    <p:extLst>
      <p:ext uri="{BB962C8B-B14F-4D97-AF65-F5344CB8AC3E}">
        <p14:creationId xmlns:p14="http://schemas.microsoft.com/office/powerpoint/2010/main" val="944598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tudent browsing library stacks">
            <a:extLst>
              <a:ext uri="{FF2B5EF4-FFF2-40B4-BE49-F238E27FC236}">
                <a16:creationId xmlns:a16="http://schemas.microsoft.com/office/drawing/2014/main" id="{E28FDE39-95F5-3C63-CB51-4F136610B6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650" r="40012"/>
          <a:stretch>
            <a:fillRect/>
          </a:stretch>
        </p:blipFill>
        <p:spPr>
          <a:xfrm>
            <a:off x="12358" y="0"/>
            <a:ext cx="4559642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8BFE6C-C9E9-9892-0934-56E3BFB347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Slide Title 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1D225F-6BE1-5F87-5064-5828852D09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57195" y="1612184"/>
            <a:ext cx="3929603" cy="379385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05BEE6-DA79-5E66-497C-8C464AD7A4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6F42D1-E1B3-F367-EF26-35BE124DB2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93775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1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5F2325CB-BF19-AA4A-8CD1-4A5B923E72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3415" y="1011381"/>
            <a:ext cx="210710" cy="9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8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student browsing library stacks">
            <a:extLst>
              <a:ext uri="{FF2B5EF4-FFF2-40B4-BE49-F238E27FC236}">
                <a16:creationId xmlns:a16="http://schemas.microsoft.com/office/drawing/2014/main" id="{069D409B-20B8-76EB-9689-8F4E809629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4152" r="41496"/>
          <a:stretch>
            <a:fillRect/>
          </a:stretch>
        </p:blipFill>
        <p:spPr>
          <a:xfrm>
            <a:off x="4201299" y="0"/>
            <a:ext cx="4559642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EE1D62-9C67-F9FB-A963-CBF7DA9AF2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Slide Title 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129CED0-7FC3-6779-9C4D-8E2DC509A8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397" y="1563537"/>
            <a:ext cx="3929603" cy="379385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04C8300-7925-31E6-729F-3C49167362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quis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esse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est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  <a:p>
            <a:r>
              <a:rPr lang="en-US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1572B8-B429-B9B9-0BE6-ABACB30BA6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09844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 dirty="0"/>
              <a:t>Content Slide 2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087DE8F-1D8C-9248-BE13-A84A58CCF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0104" y="1017042"/>
            <a:ext cx="210710" cy="9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92381"/>
      </p:ext>
    </p:extLst>
  </p:cSld>
  <p:clrMapOvr>
    <a:masterClrMapping/>
  </p:clrMapOvr>
</p:sld>
</file>

<file path=ppt/theme/theme1.xml><?xml version="1.0" encoding="utf-8"?>
<a:theme xmlns:a="http://schemas.openxmlformats.org/drawingml/2006/main" name="UCR-Basic">
  <a:themeElements>
    <a:clrScheme name="UC RIveris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DA5"/>
      </a:accent1>
      <a:accent2>
        <a:srgbClr val="FEB71A"/>
      </a:accent2>
      <a:accent3>
        <a:srgbClr val="FF671F"/>
      </a:accent3>
      <a:accent4>
        <a:srgbClr val="009EE4"/>
      </a:accent4>
      <a:accent5>
        <a:srgbClr val="F9001B"/>
      </a:accent5>
      <a:accent6>
        <a:srgbClr val="5EC000"/>
      </a:accent6>
      <a:hlink>
        <a:srgbClr val="FF671F"/>
      </a:hlink>
      <a:folHlink>
        <a:srgbClr val="FBDB6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CR-Basic" id="{B1EB9DCA-6722-2F4F-AE2C-40DF00F38B98}" vid="{AA0F1AD8-0441-FC4A-ACBC-EFC826AEB0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1319</TotalTime>
  <Words>415</Words>
  <Application>Microsoft Macintosh PowerPoint</Application>
  <PresentationFormat>On-screen Show (4:3)</PresentationFormat>
  <Paragraphs>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Fira Sans</vt:lpstr>
      <vt:lpstr>UCR-Basic</vt:lpstr>
      <vt:lpstr>UCR Presentation Title Slide Option 1</vt:lpstr>
      <vt:lpstr>UCR Presentation Title Slide Option 2 </vt:lpstr>
      <vt:lpstr>Section Title 1</vt:lpstr>
      <vt:lpstr>Section Title 2</vt:lpstr>
      <vt:lpstr>Section Title 3</vt:lpstr>
      <vt:lpstr>Section Title 4</vt:lpstr>
      <vt:lpstr>Section Title 5</vt:lpstr>
      <vt:lpstr>Content Slide 1</vt:lpstr>
      <vt:lpstr>Content Slide 2</vt:lpstr>
      <vt:lpstr>Content Slide 3</vt:lpstr>
      <vt:lpstr>Content Slide Statistics</vt:lpstr>
      <vt:lpstr>Content Slide Comparison Icons</vt:lpstr>
      <vt:lpstr>Closing Slide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Fabia Sanz</dc:creator>
  <cp:keywords/>
  <dc:description/>
  <cp:lastModifiedBy>Denise Wolf</cp:lastModifiedBy>
  <cp:revision>50</cp:revision>
  <dcterms:created xsi:type="dcterms:W3CDTF">2020-04-15T23:29:48Z</dcterms:created>
  <dcterms:modified xsi:type="dcterms:W3CDTF">2026-03-16T17:46:40Z</dcterms:modified>
  <cp:category/>
</cp:coreProperties>
</file>