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14"/>
  </p:notesMasterIdLst>
  <p:sldIdLst>
    <p:sldId id="256" r:id="rId2"/>
    <p:sldId id="266" r:id="rId3"/>
    <p:sldId id="257" r:id="rId4"/>
    <p:sldId id="258" r:id="rId5"/>
    <p:sldId id="263" r:id="rId6"/>
    <p:sldId id="267" r:id="rId7"/>
    <p:sldId id="262" r:id="rId8"/>
    <p:sldId id="259" r:id="rId9"/>
    <p:sldId id="265" r:id="rId10"/>
    <p:sldId id="268" r:id="rId11"/>
    <p:sldId id="261" r:id="rId12"/>
    <p:sldId id="264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FE4"/>
    <a:srgbClr val="FA001B"/>
    <a:srgbClr val="FFDA4A"/>
    <a:srgbClr val="5FC100"/>
    <a:srgbClr val="FF661F"/>
    <a:srgbClr val="FFB7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60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2184" y="176"/>
      </p:cViewPr>
      <p:guideLst>
        <p:guide orient="horz" pos="2160"/>
        <p:guide pos="27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0" d="100"/>
        <a:sy n="7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3175" cap="flat"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3175" cap="flat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436-5245-859D-26C85184C96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3175" cap="flat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436-5245-859D-26C85184C96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3175" cap="flat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EC7-5C45-8E34-30D4D096E9A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3175" cap="flat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436-5245-859D-26C85184C969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C7-5C45-8E34-30D4D096E9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34"/>
        <c:holeSize val="54"/>
      </c:doughnut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 algn="just"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1DF6A-459E-5546-8666-41EB6E46DD0D}" type="datetimeFigureOut">
              <a:rPr lang="en-US" smtClean="0"/>
              <a:t>3/16/26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3FE914-5000-0848-A284-E1B8A3D0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649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FE914-5000-0848-A284-E1B8A3D031B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551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FE914-5000-0848-A284-E1B8A3D031B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3492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FE914-5000-0848-A284-E1B8A3D031B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9005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FE914-5000-0848-A284-E1B8A3D031B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1152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FE914-5000-0848-A284-E1B8A3D031B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6325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FE914-5000-0848-A284-E1B8A3D031B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2418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FE914-5000-0848-A284-E1B8A3D031B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3609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FE914-5000-0848-A284-E1B8A3D031B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0355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FE914-5000-0848-A284-E1B8A3D031B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430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5511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Way Comparison -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A627C353-D1FD-1D72-1706-A5329468C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184" y="1270373"/>
            <a:ext cx="8485632" cy="868050"/>
          </a:xfrm>
          <a:prstGeom prst="rect">
            <a:avLst/>
          </a:prstGeom>
        </p:spPr>
        <p:txBody>
          <a:bodyPr/>
          <a:lstStyle>
            <a:lvl1pPr algn="ctr">
              <a:defRPr sz="27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E69016C-9D8E-BD3F-5DB9-E0DE41CE5818}"/>
              </a:ext>
            </a:extLst>
          </p:cNvPr>
          <p:cNvCxnSpPr/>
          <p:nvPr userDrawn="1"/>
        </p:nvCxnSpPr>
        <p:spPr>
          <a:xfrm>
            <a:off x="375943" y="4184072"/>
            <a:ext cx="2537222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9459142-4481-F7B5-BCF0-191EEA1DC435}"/>
              </a:ext>
            </a:extLst>
          </p:cNvPr>
          <p:cNvCxnSpPr/>
          <p:nvPr userDrawn="1"/>
        </p:nvCxnSpPr>
        <p:spPr>
          <a:xfrm>
            <a:off x="3303389" y="4184072"/>
            <a:ext cx="2537222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AA1FEC4-4B83-2EEA-A392-449DDB37F209}"/>
              </a:ext>
            </a:extLst>
          </p:cNvPr>
          <p:cNvCxnSpPr/>
          <p:nvPr userDrawn="1"/>
        </p:nvCxnSpPr>
        <p:spPr>
          <a:xfrm>
            <a:off x="6277594" y="4184072"/>
            <a:ext cx="2537222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6A7C8FB-9C03-4AED-2C4B-B90CF1702B5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75943" y="4336473"/>
            <a:ext cx="2537222" cy="1251154"/>
          </a:xfrm>
          <a:prstGeom prst="rect">
            <a:avLst/>
          </a:prstGeom>
        </p:spPr>
        <p:txBody>
          <a:bodyPr/>
          <a:lstStyle>
            <a:lvl1pPr algn="ctr">
              <a:buNone/>
              <a:defRPr sz="15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E34A594E-06DE-E8A9-D8C0-E8D6E7D8BEB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312859" y="4349384"/>
            <a:ext cx="2537222" cy="1251154"/>
          </a:xfrm>
          <a:prstGeom prst="rect">
            <a:avLst/>
          </a:prstGeom>
        </p:spPr>
        <p:txBody>
          <a:bodyPr/>
          <a:lstStyle>
            <a:lvl1pPr algn="ctr">
              <a:buNone/>
              <a:defRPr sz="15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8DC67A56-51F4-CD61-2AFB-5335502C48A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277594" y="4349384"/>
            <a:ext cx="2537222" cy="1251154"/>
          </a:xfrm>
          <a:prstGeom prst="rect">
            <a:avLst/>
          </a:prstGeom>
        </p:spPr>
        <p:txBody>
          <a:bodyPr/>
          <a:lstStyle>
            <a:lvl1pPr algn="ctr">
              <a:buNone/>
              <a:defRPr sz="15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3" name="Content Placeholder 22">
            <a:extLst>
              <a:ext uri="{FF2B5EF4-FFF2-40B4-BE49-F238E27FC236}">
                <a16:creationId xmlns:a16="http://schemas.microsoft.com/office/drawing/2014/main" id="{CEB9F6DF-C105-1900-806D-A45BA9681564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375943" y="2674649"/>
            <a:ext cx="2537222" cy="1468437"/>
          </a:xfrm>
          <a:prstGeom prst="rect">
            <a:avLst/>
          </a:prstGeom>
        </p:spPr>
        <p:txBody>
          <a:bodyPr/>
          <a:lstStyle/>
          <a:p>
            <a:pPr lvl="0"/>
            <a:endParaRPr lang="en-US" dirty="0"/>
          </a:p>
        </p:txBody>
      </p:sp>
      <p:sp>
        <p:nvSpPr>
          <p:cNvPr id="24" name="Content Placeholder 22">
            <a:extLst>
              <a:ext uri="{FF2B5EF4-FFF2-40B4-BE49-F238E27FC236}">
                <a16:creationId xmlns:a16="http://schemas.microsoft.com/office/drawing/2014/main" id="{82486FC8-C70B-5F8D-85D3-F86946E81DA9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3312859" y="2660690"/>
            <a:ext cx="2537222" cy="1468437"/>
          </a:xfrm>
          <a:prstGeom prst="rect">
            <a:avLst/>
          </a:prstGeom>
        </p:spPr>
        <p:txBody>
          <a:bodyPr/>
          <a:lstStyle/>
          <a:p>
            <a:pPr lvl="0"/>
            <a:endParaRPr lang="en-US" dirty="0"/>
          </a:p>
        </p:txBody>
      </p:sp>
      <p:sp>
        <p:nvSpPr>
          <p:cNvPr id="25" name="Content Placeholder 22">
            <a:extLst>
              <a:ext uri="{FF2B5EF4-FFF2-40B4-BE49-F238E27FC236}">
                <a16:creationId xmlns:a16="http://schemas.microsoft.com/office/drawing/2014/main" id="{880024E0-84EC-0384-1060-DEFE835B1D51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6257733" y="2660689"/>
            <a:ext cx="2537222" cy="1468437"/>
          </a:xfrm>
          <a:prstGeom prst="rect">
            <a:avLst/>
          </a:prstGeom>
        </p:spPr>
        <p:txBody>
          <a:bodyPr/>
          <a:lstStyle/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832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Way Comparison -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A627C353-D1FD-1D72-1706-A5329468C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70373"/>
            <a:ext cx="9144000" cy="868050"/>
          </a:xfrm>
          <a:prstGeom prst="rect">
            <a:avLst/>
          </a:prstGeom>
        </p:spPr>
        <p:txBody>
          <a:bodyPr/>
          <a:lstStyle>
            <a:lvl1pPr algn="ctr">
              <a:defRPr sz="27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9FC47A3-52A4-19D0-DD70-1E60890EAB2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48189" y="2695287"/>
            <a:ext cx="2537460" cy="122529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38C5B3D2-B85A-8E0F-806D-C94ACC3B50F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303270" y="2695285"/>
            <a:ext cx="2537460" cy="122529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81F78D9D-472F-3E00-0EEC-E48699ABFDE1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348189" y="4011325"/>
            <a:ext cx="2537460" cy="1076120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algn="ctr">
              <a:buNone/>
              <a:defRPr sz="1500" b="1">
                <a:solidFill>
                  <a:schemeClr val="accent1"/>
                </a:solidFill>
              </a:defRPr>
            </a:lvl1pPr>
            <a:lvl2pPr algn="ctr">
              <a:buNone/>
              <a:defRPr b="1">
                <a:solidFill>
                  <a:schemeClr val="bg1"/>
                </a:solidFill>
              </a:defRPr>
            </a:lvl2pPr>
            <a:lvl3pPr algn="ctr">
              <a:buNone/>
              <a:defRPr b="1">
                <a:solidFill>
                  <a:schemeClr val="bg1"/>
                </a:solidFill>
              </a:defRPr>
            </a:lvl3pPr>
            <a:lvl4pPr algn="ctr">
              <a:buNone/>
              <a:defRPr b="1">
                <a:solidFill>
                  <a:schemeClr val="bg1"/>
                </a:solidFill>
              </a:defRPr>
            </a:lvl4pPr>
            <a:lvl5pPr algn="ctr"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8" name="Content Placeholder 16">
            <a:extLst>
              <a:ext uri="{FF2B5EF4-FFF2-40B4-BE49-F238E27FC236}">
                <a16:creationId xmlns:a16="http://schemas.microsoft.com/office/drawing/2014/main" id="{D00AC429-85C1-50FF-7852-24EAEEDC537E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3303270" y="4011329"/>
            <a:ext cx="2537460" cy="1076117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algn="ctr">
              <a:buNone/>
              <a:defRPr sz="1500" b="1">
                <a:solidFill>
                  <a:schemeClr val="accent1"/>
                </a:solidFill>
              </a:defRPr>
            </a:lvl1pPr>
            <a:lvl2pPr algn="ctr">
              <a:buNone/>
              <a:defRPr b="1">
                <a:solidFill>
                  <a:schemeClr val="bg1"/>
                </a:solidFill>
              </a:defRPr>
            </a:lvl2pPr>
            <a:lvl3pPr algn="ctr">
              <a:buNone/>
              <a:defRPr b="1">
                <a:solidFill>
                  <a:schemeClr val="bg1"/>
                </a:solidFill>
              </a:defRPr>
            </a:lvl3pPr>
            <a:lvl4pPr algn="ctr">
              <a:buNone/>
              <a:defRPr b="1">
                <a:solidFill>
                  <a:schemeClr val="bg1"/>
                </a:solidFill>
              </a:defRPr>
            </a:lvl4pPr>
            <a:lvl5pPr algn="ctr"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9" name="Content Placeholder 16">
            <a:extLst>
              <a:ext uri="{FF2B5EF4-FFF2-40B4-BE49-F238E27FC236}">
                <a16:creationId xmlns:a16="http://schemas.microsoft.com/office/drawing/2014/main" id="{DD8311D8-04E1-C41A-2946-60238864D4F6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6285970" y="4011325"/>
            <a:ext cx="2537460" cy="1076120"/>
          </a:xfrm>
          <a:prstGeom prst="rect">
            <a:avLst/>
          </a:prstGeom>
          <a:solidFill>
            <a:schemeClr val="accent4"/>
          </a:solidFill>
        </p:spPr>
        <p:txBody>
          <a:bodyPr anchor="ctr"/>
          <a:lstStyle>
            <a:lvl1pPr algn="ctr">
              <a:buNone/>
              <a:defRPr sz="1500" b="1">
                <a:solidFill>
                  <a:schemeClr val="accent1"/>
                </a:solidFill>
              </a:defRPr>
            </a:lvl1pPr>
            <a:lvl2pPr algn="ctr">
              <a:buNone/>
              <a:defRPr b="1">
                <a:solidFill>
                  <a:schemeClr val="bg1"/>
                </a:solidFill>
              </a:defRPr>
            </a:lvl2pPr>
            <a:lvl3pPr algn="ctr">
              <a:buNone/>
              <a:defRPr b="1">
                <a:solidFill>
                  <a:schemeClr val="bg1"/>
                </a:solidFill>
              </a:defRPr>
            </a:lvl3pPr>
            <a:lvl4pPr algn="ctr">
              <a:buNone/>
              <a:defRPr b="1">
                <a:solidFill>
                  <a:schemeClr val="bg1"/>
                </a:solidFill>
              </a:defRPr>
            </a:lvl4pPr>
            <a:lvl5pPr algn="ctr"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2" name="Picture Placeholder 3">
            <a:extLst>
              <a:ext uri="{FF2B5EF4-FFF2-40B4-BE49-F238E27FC236}">
                <a16:creationId xmlns:a16="http://schemas.microsoft.com/office/drawing/2014/main" id="{C39E2025-DAF2-E323-AC57-AE0831AC9FF2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285970" y="2695285"/>
            <a:ext cx="2537460" cy="122529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98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ison - 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230247E-8C09-ACE1-3CDA-77ECD10D2C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184" y="679931"/>
            <a:ext cx="8485632" cy="821812"/>
          </a:xfrm>
          <a:prstGeom prst="rect">
            <a:avLst/>
          </a:prstGeom>
        </p:spPr>
        <p:txBody>
          <a:bodyPr anchor="t"/>
          <a:lstStyle>
            <a:lvl1pPr algn="ctr">
              <a:defRPr sz="27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C8049C-6CDA-A191-7F6D-4B9700BC51D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9184" y="1562244"/>
            <a:ext cx="727472" cy="526039"/>
          </a:xfrm>
          <a:prstGeom prst="rect">
            <a:avLst/>
          </a:prstGeom>
        </p:spPr>
        <p:txBody>
          <a:bodyPr/>
          <a:lstStyle>
            <a:lvl1pPr algn="r">
              <a:buNone/>
              <a:defRPr sz="21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00.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25A4385-F31C-29B0-2297-22917B8D01B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87829" y="1562243"/>
            <a:ext cx="3037363" cy="821812"/>
          </a:xfrm>
          <a:prstGeom prst="rect">
            <a:avLst/>
          </a:prstGeom>
        </p:spPr>
        <p:txBody>
          <a:bodyPr/>
          <a:lstStyle>
            <a:lvl1pPr marL="137160" indent="0">
              <a:lnSpc>
                <a:spcPts val="1185"/>
              </a:lnSpc>
              <a:spcBef>
                <a:spcPts val="0"/>
              </a:spcBef>
              <a:buNone/>
              <a:defRPr sz="1050" b="1">
                <a:solidFill>
                  <a:schemeClr val="bg1"/>
                </a:solidFill>
              </a:defRPr>
            </a:lvl1pPr>
            <a:lvl2pPr>
              <a:buNone/>
              <a:defRPr sz="1350" b="1">
                <a:solidFill>
                  <a:schemeClr val="bg1"/>
                </a:solidFill>
              </a:defRPr>
            </a:lvl2pPr>
            <a:lvl3pPr>
              <a:buNone/>
              <a:defRPr sz="1350" b="1">
                <a:solidFill>
                  <a:schemeClr val="bg1"/>
                </a:solidFill>
              </a:defRPr>
            </a:lvl3pPr>
            <a:lvl4pPr>
              <a:buNone/>
              <a:defRPr sz="1350" b="1">
                <a:solidFill>
                  <a:schemeClr val="bg1"/>
                </a:solidFill>
              </a:defRPr>
            </a:lvl4pPr>
            <a:lvl5pPr>
              <a:buNone/>
              <a:defRPr sz="135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4C01FFCF-3D4E-0B1E-C8CA-604DC51CC8E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9184" y="2606063"/>
            <a:ext cx="727472" cy="526039"/>
          </a:xfrm>
          <a:prstGeom prst="rect">
            <a:avLst/>
          </a:prstGeom>
        </p:spPr>
        <p:txBody>
          <a:bodyPr/>
          <a:lstStyle>
            <a:lvl1pPr algn="r">
              <a:buNone/>
              <a:defRPr sz="21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00.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70DD517D-CD40-A857-0269-C881B24994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9184" y="3649882"/>
            <a:ext cx="727472" cy="526039"/>
          </a:xfrm>
          <a:prstGeom prst="rect">
            <a:avLst/>
          </a:prstGeom>
        </p:spPr>
        <p:txBody>
          <a:bodyPr/>
          <a:lstStyle>
            <a:lvl1pPr algn="r">
              <a:buNone/>
              <a:defRPr sz="21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00.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AAA9A639-91EF-454B-3EEF-A223A3F3BFE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87829" y="2606062"/>
            <a:ext cx="3037363" cy="821812"/>
          </a:xfrm>
          <a:prstGeom prst="rect">
            <a:avLst/>
          </a:prstGeom>
        </p:spPr>
        <p:txBody>
          <a:bodyPr/>
          <a:lstStyle>
            <a:lvl1pPr marL="137160" indent="0">
              <a:lnSpc>
                <a:spcPts val="1185"/>
              </a:lnSpc>
              <a:spcBef>
                <a:spcPts val="0"/>
              </a:spcBef>
              <a:buNone/>
              <a:defRPr sz="1050" b="1">
                <a:solidFill>
                  <a:schemeClr val="bg1"/>
                </a:solidFill>
              </a:defRPr>
            </a:lvl1pPr>
            <a:lvl2pPr>
              <a:buNone/>
              <a:defRPr sz="1350" b="1">
                <a:solidFill>
                  <a:schemeClr val="bg1"/>
                </a:solidFill>
              </a:defRPr>
            </a:lvl2pPr>
            <a:lvl3pPr>
              <a:buNone/>
              <a:defRPr sz="1350" b="1">
                <a:solidFill>
                  <a:schemeClr val="bg1"/>
                </a:solidFill>
              </a:defRPr>
            </a:lvl3pPr>
            <a:lvl4pPr>
              <a:buNone/>
              <a:defRPr sz="1350" b="1">
                <a:solidFill>
                  <a:schemeClr val="bg1"/>
                </a:solidFill>
              </a:defRPr>
            </a:lvl4pPr>
            <a:lvl5pPr>
              <a:buNone/>
              <a:defRPr sz="135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48802FB6-60FD-B67D-AD22-EBED8974CC6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87829" y="3649881"/>
            <a:ext cx="3037363" cy="821812"/>
          </a:xfrm>
          <a:prstGeom prst="rect">
            <a:avLst/>
          </a:prstGeom>
        </p:spPr>
        <p:txBody>
          <a:bodyPr/>
          <a:lstStyle>
            <a:lvl1pPr marL="137160" indent="0">
              <a:lnSpc>
                <a:spcPts val="1185"/>
              </a:lnSpc>
              <a:spcBef>
                <a:spcPts val="0"/>
              </a:spcBef>
              <a:buNone/>
              <a:defRPr sz="1050" b="1">
                <a:solidFill>
                  <a:schemeClr val="bg1"/>
                </a:solidFill>
              </a:defRPr>
            </a:lvl1pPr>
            <a:lvl2pPr>
              <a:buNone/>
              <a:defRPr sz="1350" b="1">
                <a:solidFill>
                  <a:schemeClr val="bg1"/>
                </a:solidFill>
              </a:defRPr>
            </a:lvl2pPr>
            <a:lvl3pPr>
              <a:buNone/>
              <a:defRPr sz="1350" b="1">
                <a:solidFill>
                  <a:schemeClr val="bg1"/>
                </a:solidFill>
              </a:defRPr>
            </a:lvl3pPr>
            <a:lvl4pPr>
              <a:buNone/>
              <a:defRPr sz="1350" b="1">
                <a:solidFill>
                  <a:schemeClr val="bg1"/>
                </a:solidFill>
              </a:defRPr>
            </a:lvl4pPr>
            <a:lvl5pPr>
              <a:buNone/>
              <a:defRPr sz="135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39263F31-5913-508D-1E98-B30C627466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9184" y="4693701"/>
            <a:ext cx="727472" cy="526039"/>
          </a:xfrm>
          <a:prstGeom prst="rect">
            <a:avLst/>
          </a:prstGeom>
        </p:spPr>
        <p:txBody>
          <a:bodyPr/>
          <a:lstStyle>
            <a:lvl1pPr algn="r">
              <a:buNone/>
              <a:defRPr sz="21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00.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6A1BB95E-B58F-AF65-EEC2-EFB5F8D2E30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87829" y="4693700"/>
            <a:ext cx="3037363" cy="821812"/>
          </a:xfrm>
          <a:prstGeom prst="rect">
            <a:avLst/>
          </a:prstGeom>
        </p:spPr>
        <p:txBody>
          <a:bodyPr/>
          <a:lstStyle>
            <a:lvl1pPr marL="137160" indent="0">
              <a:lnSpc>
                <a:spcPts val="1185"/>
              </a:lnSpc>
              <a:spcBef>
                <a:spcPts val="0"/>
              </a:spcBef>
              <a:buNone/>
              <a:defRPr sz="1050" b="1">
                <a:solidFill>
                  <a:schemeClr val="bg1"/>
                </a:solidFill>
              </a:defRPr>
            </a:lvl1pPr>
            <a:lvl2pPr>
              <a:buNone/>
              <a:defRPr sz="1350" b="1">
                <a:solidFill>
                  <a:schemeClr val="bg1"/>
                </a:solidFill>
              </a:defRPr>
            </a:lvl2pPr>
            <a:lvl3pPr>
              <a:buNone/>
              <a:defRPr sz="1350" b="1">
                <a:solidFill>
                  <a:schemeClr val="bg1"/>
                </a:solidFill>
              </a:defRPr>
            </a:lvl3pPr>
            <a:lvl4pPr>
              <a:buNone/>
              <a:defRPr sz="1350" b="1">
                <a:solidFill>
                  <a:schemeClr val="bg1"/>
                </a:solidFill>
              </a:defRPr>
            </a:lvl4pPr>
            <a:lvl5pPr>
              <a:buNone/>
              <a:defRPr sz="135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902D75A1-84C6-9493-C6D1-039CF508E7E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572000" y="1558235"/>
            <a:ext cx="727472" cy="526039"/>
          </a:xfrm>
          <a:prstGeom prst="rect">
            <a:avLst/>
          </a:prstGeom>
        </p:spPr>
        <p:txBody>
          <a:bodyPr/>
          <a:lstStyle>
            <a:lvl1pPr algn="r">
              <a:buNone/>
              <a:defRPr sz="21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00.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74248580-B43E-FDE8-34F9-CC47CED83CE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330646" y="1558234"/>
            <a:ext cx="3037363" cy="821812"/>
          </a:xfrm>
          <a:prstGeom prst="rect">
            <a:avLst/>
          </a:prstGeom>
        </p:spPr>
        <p:txBody>
          <a:bodyPr/>
          <a:lstStyle>
            <a:lvl1pPr marL="137160" indent="0">
              <a:lnSpc>
                <a:spcPts val="1185"/>
              </a:lnSpc>
              <a:spcBef>
                <a:spcPts val="0"/>
              </a:spcBef>
              <a:buNone/>
              <a:defRPr sz="1050" b="1">
                <a:solidFill>
                  <a:schemeClr val="bg1"/>
                </a:solidFill>
              </a:defRPr>
            </a:lvl1pPr>
            <a:lvl2pPr>
              <a:buNone/>
              <a:defRPr sz="1350" b="1">
                <a:solidFill>
                  <a:schemeClr val="bg1"/>
                </a:solidFill>
              </a:defRPr>
            </a:lvl2pPr>
            <a:lvl3pPr>
              <a:buNone/>
              <a:defRPr sz="1350" b="1">
                <a:solidFill>
                  <a:schemeClr val="bg1"/>
                </a:solidFill>
              </a:defRPr>
            </a:lvl3pPr>
            <a:lvl4pPr>
              <a:buNone/>
              <a:defRPr sz="1350" b="1">
                <a:solidFill>
                  <a:schemeClr val="bg1"/>
                </a:solidFill>
              </a:defRPr>
            </a:lvl4pPr>
            <a:lvl5pPr>
              <a:buNone/>
              <a:defRPr sz="135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5AAD49BC-EE4B-099C-30D3-B93847294EC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572000" y="2602054"/>
            <a:ext cx="727472" cy="526039"/>
          </a:xfrm>
          <a:prstGeom prst="rect">
            <a:avLst/>
          </a:prstGeom>
        </p:spPr>
        <p:txBody>
          <a:bodyPr/>
          <a:lstStyle>
            <a:lvl1pPr algn="r">
              <a:buNone/>
              <a:defRPr sz="21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00.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5497F3E8-61DE-149C-84B0-733B80F2367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572000" y="3645872"/>
            <a:ext cx="727472" cy="526039"/>
          </a:xfrm>
          <a:prstGeom prst="rect">
            <a:avLst/>
          </a:prstGeom>
        </p:spPr>
        <p:txBody>
          <a:bodyPr/>
          <a:lstStyle>
            <a:lvl1pPr algn="r">
              <a:buNone/>
              <a:defRPr sz="21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00.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BDC727E2-7084-0FA4-650A-3E299F666BC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330646" y="2602053"/>
            <a:ext cx="3037363" cy="821812"/>
          </a:xfrm>
          <a:prstGeom prst="rect">
            <a:avLst/>
          </a:prstGeom>
        </p:spPr>
        <p:txBody>
          <a:bodyPr/>
          <a:lstStyle>
            <a:lvl1pPr marL="137160" indent="0">
              <a:lnSpc>
                <a:spcPts val="1185"/>
              </a:lnSpc>
              <a:spcBef>
                <a:spcPts val="0"/>
              </a:spcBef>
              <a:buNone/>
              <a:defRPr sz="1050" b="1">
                <a:solidFill>
                  <a:schemeClr val="bg1"/>
                </a:solidFill>
              </a:defRPr>
            </a:lvl1pPr>
            <a:lvl2pPr>
              <a:buNone/>
              <a:defRPr sz="1350" b="1">
                <a:solidFill>
                  <a:schemeClr val="bg1"/>
                </a:solidFill>
              </a:defRPr>
            </a:lvl2pPr>
            <a:lvl3pPr>
              <a:buNone/>
              <a:defRPr sz="1350" b="1">
                <a:solidFill>
                  <a:schemeClr val="bg1"/>
                </a:solidFill>
              </a:defRPr>
            </a:lvl3pPr>
            <a:lvl4pPr>
              <a:buNone/>
              <a:defRPr sz="1350" b="1">
                <a:solidFill>
                  <a:schemeClr val="bg1"/>
                </a:solidFill>
              </a:defRPr>
            </a:lvl4pPr>
            <a:lvl5pPr>
              <a:buNone/>
              <a:defRPr sz="135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71C7CA68-C17D-F1B2-DC7D-C3792266053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330646" y="3645872"/>
            <a:ext cx="3037363" cy="821812"/>
          </a:xfrm>
          <a:prstGeom prst="rect">
            <a:avLst/>
          </a:prstGeom>
        </p:spPr>
        <p:txBody>
          <a:bodyPr/>
          <a:lstStyle>
            <a:lvl1pPr marL="137160" indent="0">
              <a:lnSpc>
                <a:spcPts val="1185"/>
              </a:lnSpc>
              <a:spcBef>
                <a:spcPts val="0"/>
              </a:spcBef>
              <a:buNone/>
              <a:defRPr sz="1050" b="1">
                <a:solidFill>
                  <a:schemeClr val="bg1"/>
                </a:solidFill>
              </a:defRPr>
            </a:lvl1pPr>
            <a:lvl2pPr>
              <a:buNone/>
              <a:defRPr sz="1350" b="1">
                <a:solidFill>
                  <a:schemeClr val="bg1"/>
                </a:solidFill>
              </a:defRPr>
            </a:lvl2pPr>
            <a:lvl3pPr>
              <a:buNone/>
              <a:defRPr sz="1350" b="1">
                <a:solidFill>
                  <a:schemeClr val="bg1"/>
                </a:solidFill>
              </a:defRPr>
            </a:lvl3pPr>
            <a:lvl4pPr>
              <a:buNone/>
              <a:defRPr sz="1350" b="1">
                <a:solidFill>
                  <a:schemeClr val="bg1"/>
                </a:solidFill>
              </a:defRPr>
            </a:lvl4pPr>
            <a:lvl5pPr>
              <a:buNone/>
              <a:defRPr sz="135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6857C5C9-23A8-9B1D-2861-40178E63C2F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572000" y="4689692"/>
            <a:ext cx="727472" cy="526039"/>
          </a:xfrm>
          <a:prstGeom prst="rect">
            <a:avLst/>
          </a:prstGeom>
        </p:spPr>
        <p:txBody>
          <a:bodyPr/>
          <a:lstStyle>
            <a:lvl1pPr algn="r">
              <a:buNone/>
              <a:defRPr sz="21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00.</a:t>
            </a:r>
          </a:p>
        </p:txBody>
      </p:sp>
      <p:sp>
        <p:nvSpPr>
          <p:cNvPr id="30" name="Text Placeholder 5">
            <a:extLst>
              <a:ext uri="{FF2B5EF4-FFF2-40B4-BE49-F238E27FC236}">
                <a16:creationId xmlns:a16="http://schemas.microsoft.com/office/drawing/2014/main" id="{41AB18B8-0D79-F0D5-8F6C-C699D58F58F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330646" y="4689691"/>
            <a:ext cx="3037363" cy="821812"/>
          </a:xfrm>
          <a:prstGeom prst="rect">
            <a:avLst/>
          </a:prstGeom>
        </p:spPr>
        <p:txBody>
          <a:bodyPr/>
          <a:lstStyle>
            <a:lvl1pPr marL="137160" indent="0">
              <a:lnSpc>
                <a:spcPts val="1185"/>
              </a:lnSpc>
              <a:spcBef>
                <a:spcPts val="0"/>
              </a:spcBef>
              <a:buNone/>
              <a:defRPr sz="1050" b="1">
                <a:solidFill>
                  <a:schemeClr val="bg1"/>
                </a:solidFill>
              </a:defRPr>
            </a:lvl1pPr>
            <a:lvl2pPr>
              <a:buNone/>
              <a:defRPr sz="1350" b="1">
                <a:solidFill>
                  <a:schemeClr val="bg1"/>
                </a:solidFill>
              </a:defRPr>
            </a:lvl2pPr>
            <a:lvl3pPr>
              <a:buNone/>
              <a:defRPr sz="1350" b="1">
                <a:solidFill>
                  <a:schemeClr val="bg1"/>
                </a:solidFill>
              </a:defRPr>
            </a:lvl3pPr>
            <a:lvl4pPr>
              <a:buNone/>
              <a:defRPr sz="1350" b="1">
                <a:solidFill>
                  <a:schemeClr val="bg1"/>
                </a:solidFill>
              </a:defRPr>
            </a:lvl4pPr>
            <a:lvl5pPr>
              <a:buNone/>
              <a:defRPr sz="135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006540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006414A4-64DD-4A55-1713-8C25C7437E83}"/>
              </a:ext>
            </a:extLst>
          </p:cNvPr>
          <p:cNvSpPr/>
          <p:nvPr userDrawn="1"/>
        </p:nvSpPr>
        <p:spPr>
          <a:xfrm>
            <a:off x="0" y="0"/>
            <a:ext cx="6664132" cy="6858000"/>
          </a:xfrm>
          <a:custGeom>
            <a:avLst/>
            <a:gdLst>
              <a:gd name="connsiteX0" fmla="*/ 0 w 10371015"/>
              <a:gd name="connsiteY0" fmla="*/ 0 h 6858000"/>
              <a:gd name="connsiteX1" fmla="*/ 1714500 w 10371015"/>
              <a:gd name="connsiteY1" fmla="*/ 0 h 6858000"/>
              <a:gd name="connsiteX2" fmla="*/ 4173415 w 10371015"/>
              <a:gd name="connsiteY2" fmla="*/ 0 h 6858000"/>
              <a:gd name="connsiteX3" fmla="*/ 10371015 w 10371015"/>
              <a:gd name="connsiteY3" fmla="*/ 0 h 6858000"/>
              <a:gd name="connsiteX4" fmla="*/ 8656515 w 10371015"/>
              <a:gd name="connsiteY4" fmla="*/ 6858000 h 6858000"/>
              <a:gd name="connsiteX5" fmla="*/ 4173415 w 10371015"/>
              <a:gd name="connsiteY5" fmla="*/ 6858000 h 6858000"/>
              <a:gd name="connsiteX6" fmla="*/ 0 w 1037101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71015" h="6858000">
                <a:moveTo>
                  <a:pt x="0" y="0"/>
                </a:moveTo>
                <a:lnTo>
                  <a:pt x="1714500" y="0"/>
                </a:lnTo>
                <a:lnTo>
                  <a:pt x="4173415" y="0"/>
                </a:lnTo>
                <a:lnTo>
                  <a:pt x="10371015" y="0"/>
                </a:lnTo>
                <a:lnTo>
                  <a:pt x="8656515" y="6858000"/>
                </a:lnTo>
                <a:lnTo>
                  <a:pt x="417341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35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0006790C-7253-09D8-6A55-2138628CDAB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906749" y="487293"/>
            <a:ext cx="1987772" cy="447169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 Lorem Ipsum</a:t>
            </a:r>
          </a:p>
          <a:p>
            <a:pPr lvl="0"/>
            <a:r>
              <a:rPr lang="en-US" dirty="0"/>
              <a:t> Lorem Ipsum</a:t>
            </a:r>
          </a:p>
          <a:p>
            <a:pPr lvl="0"/>
            <a:r>
              <a:rPr lang="en-US" dirty="0"/>
              <a:t> Lorem Ipsum</a:t>
            </a:r>
          </a:p>
          <a:p>
            <a:pPr lvl="0"/>
            <a:r>
              <a:rPr lang="en-US" dirty="0"/>
              <a:t> Lorem Ipsum</a:t>
            </a:r>
          </a:p>
          <a:p>
            <a:pPr lvl="0"/>
            <a:endParaRPr lang="en-US" dirty="0"/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5CBB259A-AD3A-AC25-1934-DA411D115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680" y="914399"/>
            <a:ext cx="5627450" cy="593290"/>
          </a:xfrm>
          <a:prstGeom prst="rect">
            <a:avLst/>
          </a:prstGeom>
        </p:spPr>
        <p:txBody>
          <a:bodyPr anchor="t"/>
          <a:lstStyle>
            <a:lvl1pPr>
              <a:defRPr sz="27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27E6F614-3F98-6800-5ED8-54C74307D49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52680" y="1535400"/>
            <a:ext cx="5627450" cy="4848369"/>
          </a:xfrm>
          <a:prstGeom prst="rect">
            <a:avLst/>
          </a:prstGeom>
        </p:spPr>
        <p:txBody>
          <a:bodyPr/>
          <a:lstStyle>
            <a:lvl1pPr>
              <a:buNone/>
              <a:defRPr>
                <a:solidFill>
                  <a:schemeClr val="accent1"/>
                </a:solidFill>
              </a:defRPr>
            </a:lvl1pPr>
            <a:lvl2pPr>
              <a:buNone/>
              <a:defRPr>
                <a:solidFill>
                  <a:schemeClr val="accent1"/>
                </a:solidFill>
              </a:defRPr>
            </a:lvl2pPr>
            <a:lvl3pPr>
              <a:buNone/>
              <a:defRPr>
                <a:solidFill>
                  <a:schemeClr val="accent1"/>
                </a:solidFill>
              </a:defRPr>
            </a:lvl3pPr>
            <a:lvl4pPr>
              <a:buNone/>
              <a:defRPr>
                <a:solidFill>
                  <a:schemeClr val="accent1"/>
                </a:solidFill>
              </a:defRPr>
            </a:lvl4pPr>
            <a:lvl5pPr>
              <a:buNone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B5E0031-E30D-E56E-541B-DE0A423D02BD}"/>
              </a:ext>
            </a:extLst>
          </p:cNvPr>
          <p:cNvGrpSpPr/>
          <p:nvPr userDrawn="1"/>
        </p:nvGrpSpPr>
        <p:grpSpPr>
          <a:xfrm>
            <a:off x="896037" y="5457824"/>
            <a:ext cx="8247963" cy="1400175"/>
            <a:chOff x="3944037" y="5457825"/>
            <a:chExt cx="8247963" cy="1400175"/>
          </a:xfrm>
        </p:grpSpPr>
        <p:sp>
          <p:nvSpPr>
            <p:cNvPr id="3" name="Right Triangle 2">
              <a:extLst>
                <a:ext uri="{FF2B5EF4-FFF2-40B4-BE49-F238E27FC236}">
                  <a16:creationId xmlns:a16="http://schemas.microsoft.com/office/drawing/2014/main" id="{E071AFD2-CBE4-9278-9700-3F9926934BB7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5344929-59FE-1B4F-0361-4777674F8EC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312665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33F8598-45FE-0F49-A5A7-C314791BC9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958028" y="0"/>
            <a:ext cx="6185972" cy="6858000"/>
          </a:xfrm>
          <a:custGeom>
            <a:avLst/>
            <a:gdLst>
              <a:gd name="connsiteX0" fmla="*/ 1564395 w 8247962"/>
              <a:gd name="connsiteY0" fmla="*/ 0 h 6858000"/>
              <a:gd name="connsiteX1" fmla="*/ 4494882 w 8247962"/>
              <a:gd name="connsiteY1" fmla="*/ 0 h 6858000"/>
              <a:gd name="connsiteX2" fmla="*/ 6257581 w 8247962"/>
              <a:gd name="connsiteY2" fmla="*/ 0 h 6858000"/>
              <a:gd name="connsiteX3" fmla="*/ 8247962 w 8247962"/>
              <a:gd name="connsiteY3" fmla="*/ 0 h 6858000"/>
              <a:gd name="connsiteX4" fmla="*/ 8247962 w 8247962"/>
              <a:gd name="connsiteY4" fmla="*/ 6858000 h 6858000"/>
              <a:gd name="connsiteX5" fmla="*/ 4693186 w 8247962"/>
              <a:gd name="connsiteY5" fmla="*/ 6858000 h 6858000"/>
              <a:gd name="connsiteX6" fmla="*/ 4494882 w 8247962"/>
              <a:gd name="connsiteY6" fmla="*/ 6858000 h 6858000"/>
              <a:gd name="connsiteX7" fmla="*/ 0 w 8247962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47962" h="6858000">
                <a:moveTo>
                  <a:pt x="1564395" y="0"/>
                </a:moveTo>
                <a:lnTo>
                  <a:pt x="4494882" y="0"/>
                </a:lnTo>
                <a:lnTo>
                  <a:pt x="6257581" y="0"/>
                </a:lnTo>
                <a:lnTo>
                  <a:pt x="8247962" y="0"/>
                </a:lnTo>
                <a:lnTo>
                  <a:pt x="8247962" y="6858000"/>
                </a:lnTo>
                <a:lnTo>
                  <a:pt x="4693186" y="6858000"/>
                </a:lnTo>
                <a:lnTo>
                  <a:pt x="449488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A3DA5DA-6F87-5311-E2A0-22A1ACB7FF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3874" y="943387"/>
            <a:ext cx="3281552" cy="542282"/>
          </a:xfrm>
          <a:prstGeom prst="rect">
            <a:avLst/>
          </a:prstGeom>
        </p:spPr>
        <p:txBody>
          <a:bodyPr anchor="t"/>
          <a:lstStyle>
            <a:lvl1pPr>
              <a:defRPr sz="27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Questions?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68335FB-2EDA-8D66-591D-B320456716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0250" y="3420391"/>
            <a:ext cx="1672828" cy="2553684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ts val="241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@handle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@handle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@handle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@handle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@handle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@handle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@handle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8A18BB3-D46B-06DB-AF74-A4119AABCC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3628" y="1771734"/>
            <a:ext cx="3052524" cy="82835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50" b="1">
                <a:solidFill>
                  <a:schemeClr val="bg1"/>
                </a:solidFill>
              </a:defRPr>
            </a:lvl1pPr>
            <a:lvl2pPr indent="0" algn="l">
              <a:buNone/>
              <a:defRPr sz="1050" b="1">
                <a:solidFill>
                  <a:schemeClr val="bg1"/>
                </a:solidFill>
              </a:defRPr>
            </a:lvl2pPr>
            <a:lvl3pPr indent="0" algn="l">
              <a:buNone/>
              <a:defRPr sz="1050" b="1">
                <a:solidFill>
                  <a:schemeClr val="bg1"/>
                </a:solidFill>
              </a:defRPr>
            </a:lvl3pPr>
            <a:lvl4pPr indent="0" algn="l">
              <a:buNone/>
              <a:defRPr sz="1050" b="1">
                <a:solidFill>
                  <a:schemeClr val="bg1"/>
                </a:solidFill>
              </a:defRPr>
            </a:lvl4pPr>
            <a:lvl5pPr indent="0" algn="l">
              <a:buNone/>
              <a:defRPr sz="105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Presentation Name</a:t>
            </a:r>
          </a:p>
          <a:p>
            <a:pPr lvl="0"/>
            <a:r>
              <a:rPr lang="en-US" dirty="0"/>
              <a:t>Presentation Email</a:t>
            </a:r>
          </a:p>
          <a:p>
            <a:pPr lvl="0"/>
            <a:r>
              <a:rPr lang="en-US" dirty="0"/>
              <a:t>Presentation Phone</a:t>
            </a:r>
          </a:p>
        </p:txBody>
      </p:sp>
    </p:spTree>
    <p:extLst>
      <p:ext uri="{BB962C8B-B14F-4D97-AF65-F5344CB8AC3E}">
        <p14:creationId xmlns:p14="http://schemas.microsoft.com/office/powerpoint/2010/main" val="709878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3">
            <a:extLst>
              <a:ext uri="{FF2B5EF4-FFF2-40B4-BE49-F238E27FC236}">
                <a16:creationId xmlns:a16="http://schemas.microsoft.com/office/drawing/2014/main" id="{9FF7C8DB-3BA5-A544-193F-FB9C3C055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011384"/>
            <a:ext cx="6912553" cy="1570255"/>
          </a:xfrm>
          <a:prstGeom prst="rect">
            <a:avLst/>
          </a:prstGeom>
        </p:spPr>
        <p:txBody>
          <a:bodyPr anchor="t"/>
          <a:lstStyle>
            <a:lvl1pPr>
              <a:defRPr sz="4500" b="1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ubtitle 4">
            <a:extLst>
              <a:ext uri="{FF2B5EF4-FFF2-40B4-BE49-F238E27FC236}">
                <a16:creationId xmlns:a16="http://schemas.microsoft.com/office/drawing/2014/main" id="{D1C772E7-C5AC-9381-39AA-37A826BD6F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0" y="2601119"/>
            <a:ext cx="6858000" cy="973354"/>
          </a:xfrm>
          <a:prstGeom prst="rect">
            <a:avLst/>
          </a:prstGeom>
        </p:spPr>
        <p:txBody>
          <a:bodyPr/>
          <a:lstStyle>
            <a:lvl1pPr>
              <a:buNone/>
              <a:defRPr b="1">
                <a:solidFill>
                  <a:schemeClr val="accent2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3F01998-4DEC-0F69-967B-3F5CEB5DF52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5359940"/>
            <a:ext cx="3122438" cy="9733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350">
                <a:solidFill>
                  <a:schemeClr val="bg1"/>
                </a:solidFill>
              </a:defRPr>
            </a:lvl1pPr>
            <a:lvl2pPr indent="0" algn="l">
              <a:buNone/>
              <a:defRPr sz="1350">
                <a:solidFill>
                  <a:schemeClr val="bg1"/>
                </a:solidFill>
              </a:defRPr>
            </a:lvl2pPr>
            <a:lvl3pPr indent="0" algn="l">
              <a:buNone/>
              <a:defRPr sz="1350">
                <a:solidFill>
                  <a:schemeClr val="bg1"/>
                </a:solidFill>
              </a:defRPr>
            </a:lvl3pPr>
            <a:lvl4pPr indent="0" algn="l">
              <a:buNone/>
              <a:defRPr sz="1350">
                <a:solidFill>
                  <a:schemeClr val="bg1"/>
                </a:solidFill>
              </a:defRPr>
            </a:lvl4pPr>
            <a:lvl5pPr indent="0" algn="l">
              <a:buNone/>
              <a:defRPr sz="13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Presenter Name</a:t>
            </a:r>
          </a:p>
          <a:p>
            <a:pPr lvl="0"/>
            <a:r>
              <a:rPr lang="en-US" dirty="0"/>
              <a:t>Title</a:t>
            </a:r>
          </a:p>
          <a:p>
            <a:pPr lvl="0"/>
            <a:r>
              <a:rPr lang="en-US" dirty="0"/>
              <a:t>Date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603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>
                <a:solidFill>
                  <a:schemeClr val="bg1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66770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9184" y="1793078"/>
            <a:ext cx="8485632" cy="4351338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230247E-8C09-ACE1-3CDA-77ECD10D2C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184" y="919459"/>
            <a:ext cx="8485632" cy="821812"/>
          </a:xfrm>
          <a:prstGeom prst="rect">
            <a:avLst/>
          </a:prstGeom>
        </p:spPr>
        <p:txBody>
          <a:bodyPr anchor="t"/>
          <a:lstStyle>
            <a:lvl1pPr>
              <a:defRPr sz="27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15420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aption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EDE013-3205-B34B-A7E0-3B62E1BEE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274" y="944880"/>
            <a:ext cx="4020788" cy="1068388"/>
          </a:xfrm>
          <a:prstGeom prst="rect">
            <a:avLst/>
          </a:prstGeom>
        </p:spPr>
        <p:txBody>
          <a:bodyPr anchor="t"/>
          <a:lstStyle>
            <a:lvl1pPr>
              <a:defRPr sz="27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6F11B4A-2BEA-B94A-B6FA-98164024158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01299" y="0"/>
            <a:ext cx="4559642" cy="6858000"/>
          </a:xfrm>
          <a:custGeom>
            <a:avLst/>
            <a:gdLst>
              <a:gd name="connsiteX0" fmla="*/ 1519881 w 6079523"/>
              <a:gd name="connsiteY0" fmla="*/ 0 h 6858000"/>
              <a:gd name="connsiteX1" fmla="*/ 6079523 w 6079523"/>
              <a:gd name="connsiteY1" fmla="*/ 0 h 6858000"/>
              <a:gd name="connsiteX2" fmla="*/ 4559642 w 6079523"/>
              <a:gd name="connsiteY2" fmla="*/ 6858000 h 6858000"/>
              <a:gd name="connsiteX3" fmla="*/ 0 w 607952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9523" h="6858000">
                <a:moveTo>
                  <a:pt x="1519881" y="0"/>
                </a:moveTo>
                <a:lnTo>
                  <a:pt x="6079523" y="0"/>
                </a:lnTo>
                <a:lnTo>
                  <a:pt x="455964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E62C56BC-CA44-F663-6580-4E92F1AFA08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8274" y="2049348"/>
            <a:ext cx="4020788" cy="35607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DA91095-C479-CF79-BCE3-75203BFCE34C}"/>
              </a:ext>
            </a:extLst>
          </p:cNvPr>
          <p:cNvGrpSpPr/>
          <p:nvPr userDrawn="1"/>
        </p:nvGrpSpPr>
        <p:grpSpPr>
          <a:xfrm>
            <a:off x="896037" y="5457824"/>
            <a:ext cx="8247963" cy="1400175"/>
            <a:chOff x="3944037" y="5457825"/>
            <a:chExt cx="8247963" cy="1400175"/>
          </a:xfrm>
        </p:grpSpPr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7133F6D3-C8AB-93AA-8D25-071DD8CC4D48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FCAAACE-42FE-C573-4A0E-7E88B46BD17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04539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117887F-1E0C-1C40-AD90-C64E0D06D82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358" y="0"/>
            <a:ext cx="4559642" cy="6858000"/>
          </a:xfrm>
          <a:custGeom>
            <a:avLst/>
            <a:gdLst>
              <a:gd name="connsiteX0" fmla="*/ 1519881 w 6079523"/>
              <a:gd name="connsiteY0" fmla="*/ 0 h 6858000"/>
              <a:gd name="connsiteX1" fmla="*/ 6079523 w 6079523"/>
              <a:gd name="connsiteY1" fmla="*/ 0 h 6858000"/>
              <a:gd name="connsiteX2" fmla="*/ 4559642 w 6079523"/>
              <a:gd name="connsiteY2" fmla="*/ 6858000 h 6858000"/>
              <a:gd name="connsiteX3" fmla="*/ 0 w 607952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9523" h="6858000">
                <a:moveTo>
                  <a:pt x="1519881" y="0"/>
                </a:moveTo>
                <a:lnTo>
                  <a:pt x="6079523" y="0"/>
                </a:lnTo>
                <a:lnTo>
                  <a:pt x="455964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532F8B-9BBB-A446-B924-1453641C0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4499" y="904219"/>
            <a:ext cx="3986348" cy="1192068"/>
          </a:xfrm>
          <a:prstGeom prst="rect">
            <a:avLst/>
          </a:prstGeom>
        </p:spPr>
        <p:txBody>
          <a:bodyPr anchor="t"/>
          <a:lstStyle>
            <a:lvl1pPr>
              <a:defRPr sz="27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8B1A2B-5748-3B36-FD98-03EE2878363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93920" y="2137853"/>
            <a:ext cx="3986980" cy="35607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668B72B-1C89-930C-0109-E7092B9E7FC8}"/>
              </a:ext>
            </a:extLst>
          </p:cNvPr>
          <p:cNvGrpSpPr/>
          <p:nvPr userDrawn="1"/>
        </p:nvGrpSpPr>
        <p:grpSpPr>
          <a:xfrm>
            <a:off x="896037" y="5457824"/>
            <a:ext cx="8247963" cy="1400175"/>
            <a:chOff x="3944037" y="5457825"/>
            <a:chExt cx="8247963" cy="1400175"/>
          </a:xfrm>
        </p:grpSpPr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FCA0A111-58DE-5397-42D3-40870F54A0E2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292A362-704F-A419-5441-8A7F0210C5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48587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1A984E5-D9D0-FA40-BF1F-65CF7400BA8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859867" cy="6858000"/>
          </a:xfrm>
          <a:custGeom>
            <a:avLst/>
            <a:gdLst>
              <a:gd name="connsiteX0" fmla="*/ 0 w 6479822"/>
              <a:gd name="connsiteY0" fmla="*/ 0 h 6858000"/>
              <a:gd name="connsiteX1" fmla="*/ 2153356 w 6479822"/>
              <a:gd name="connsiteY1" fmla="*/ 0 h 6858000"/>
              <a:gd name="connsiteX2" fmla="*/ 4481689 w 6479822"/>
              <a:gd name="connsiteY2" fmla="*/ 0 h 6858000"/>
              <a:gd name="connsiteX3" fmla="*/ 6479822 w 6479822"/>
              <a:gd name="connsiteY3" fmla="*/ 0 h 6858000"/>
              <a:gd name="connsiteX4" fmla="*/ 5037667 w 6479822"/>
              <a:gd name="connsiteY4" fmla="*/ 6858000 h 6858000"/>
              <a:gd name="connsiteX5" fmla="*/ 4481689 w 6479822"/>
              <a:gd name="connsiteY5" fmla="*/ 6858000 h 6858000"/>
              <a:gd name="connsiteX6" fmla="*/ 711200 w 6479822"/>
              <a:gd name="connsiteY6" fmla="*/ 6858000 h 6858000"/>
              <a:gd name="connsiteX7" fmla="*/ 0 w 6479822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79822" h="6858000">
                <a:moveTo>
                  <a:pt x="0" y="0"/>
                </a:moveTo>
                <a:lnTo>
                  <a:pt x="2153356" y="0"/>
                </a:lnTo>
                <a:lnTo>
                  <a:pt x="4481689" y="0"/>
                </a:lnTo>
                <a:lnTo>
                  <a:pt x="6479822" y="0"/>
                </a:lnTo>
                <a:lnTo>
                  <a:pt x="5037667" y="6858000"/>
                </a:lnTo>
                <a:lnTo>
                  <a:pt x="4481689" y="6858000"/>
                </a:lnTo>
                <a:lnTo>
                  <a:pt x="7112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6034F3-6406-74DD-BA95-ECF3ED7D18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17688" y="2312007"/>
            <a:ext cx="3751334" cy="3159558"/>
          </a:xfrm>
          <a:prstGeom prst="rect">
            <a:avLst/>
          </a:prstGeom>
        </p:spPr>
        <p:txBody>
          <a:bodyPr/>
          <a:lstStyle>
            <a:lvl1pPr>
              <a:buNone/>
              <a:defRPr>
                <a:solidFill>
                  <a:schemeClr val="bg1"/>
                </a:solidFill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4AF461E-23F8-E546-F63E-8A4B41E0A4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7688" y="944880"/>
            <a:ext cx="3751334" cy="1325563"/>
          </a:xfrm>
          <a:prstGeom prst="rect">
            <a:avLst/>
          </a:prstGeom>
        </p:spPr>
        <p:txBody>
          <a:bodyPr anchor="t"/>
          <a:lstStyle>
            <a:lvl1pPr>
              <a:defRPr sz="27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67894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Large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33F8598-45FE-0F49-A5A7-C314791BC9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958028" y="0"/>
            <a:ext cx="6185972" cy="6858000"/>
          </a:xfrm>
          <a:custGeom>
            <a:avLst/>
            <a:gdLst>
              <a:gd name="connsiteX0" fmla="*/ 1564395 w 8247962"/>
              <a:gd name="connsiteY0" fmla="*/ 0 h 6858000"/>
              <a:gd name="connsiteX1" fmla="*/ 4494882 w 8247962"/>
              <a:gd name="connsiteY1" fmla="*/ 0 h 6858000"/>
              <a:gd name="connsiteX2" fmla="*/ 6257581 w 8247962"/>
              <a:gd name="connsiteY2" fmla="*/ 0 h 6858000"/>
              <a:gd name="connsiteX3" fmla="*/ 8247962 w 8247962"/>
              <a:gd name="connsiteY3" fmla="*/ 0 h 6858000"/>
              <a:gd name="connsiteX4" fmla="*/ 8247962 w 8247962"/>
              <a:gd name="connsiteY4" fmla="*/ 6858000 h 6858000"/>
              <a:gd name="connsiteX5" fmla="*/ 4693186 w 8247962"/>
              <a:gd name="connsiteY5" fmla="*/ 6858000 h 6858000"/>
              <a:gd name="connsiteX6" fmla="*/ 4494882 w 8247962"/>
              <a:gd name="connsiteY6" fmla="*/ 6858000 h 6858000"/>
              <a:gd name="connsiteX7" fmla="*/ 0 w 8247962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47962" h="6858000">
                <a:moveTo>
                  <a:pt x="1564395" y="0"/>
                </a:moveTo>
                <a:lnTo>
                  <a:pt x="4494882" y="0"/>
                </a:lnTo>
                <a:lnTo>
                  <a:pt x="6257581" y="0"/>
                </a:lnTo>
                <a:lnTo>
                  <a:pt x="8247962" y="0"/>
                </a:lnTo>
                <a:lnTo>
                  <a:pt x="8247962" y="6858000"/>
                </a:lnTo>
                <a:lnTo>
                  <a:pt x="4693186" y="6858000"/>
                </a:lnTo>
                <a:lnTo>
                  <a:pt x="449488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766C92-D1D4-A6FD-CE30-C6356388FB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9184" y="2250413"/>
            <a:ext cx="3281552" cy="401810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A3DA5DA-6F87-5311-E2A0-22A1ACB7F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184" y="924850"/>
            <a:ext cx="3281552" cy="1325563"/>
          </a:xfrm>
          <a:prstGeom prst="rect">
            <a:avLst/>
          </a:prstGeom>
        </p:spPr>
        <p:txBody>
          <a:bodyPr anchor="t"/>
          <a:lstStyle>
            <a:lvl1pPr>
              <a:defRPr sz="27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39802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 Way Comparison -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277885B-3860-AA40-9AA9-8F02C62667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8489" y="2423615"/>
            <a:ext cx="1828800" cy="1828800"/>
          </a:xfrm>
          <a:custGeom>
            <a:avLst/>
            <a:gdLst>
              <a:gd name="connsiteX0" fmla="*/ 1286934 w 2573868"/>
              <a:gd name="connsiteY0" fmla="*/ 0 h 2573868"/>
              <a:gd name="connsiteX1" fmla="*/ 2573868 w 2573868"/>
              <a:gd name="connsiteY1" fmla="*/ 1286934 h 2573868"/>
              <a:gd name="connsiteX2" fmla="*/ 1286934 w 2573868"/>
              <a:gd name="connsiteY2" fmla="*/ 2573868 h 2573868"/>
              <a:gd name="connsiteX3" fmla="*/ 0 w 2573868"/>
              <a:gd name="connsiteY3" fmla="*/ 1286934 h 2573868"/>
              <a:gd name="connsiteX4" fmla="*/ 1286934 w 2573868"/>
              <a:gd name="connsiteY4" fmla="*/ 0 h 25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3868" h="2573868">
                <a:moveTo>
                  <a:pt x="1286934" y="0"/>
                </a:moveTo>
                <a:cubicBezTo>
                  <a:pt x="1997688" y="0"/>
                  <a:pt x="2573868" y="576180"/>
                  <a:pt x="2573868" y="1286934"/>
                </a:cubicBezTo>
                <a:cubicBezTo>
                  <a:pt x="2573868" y="1997688"/>
                  <a:pt x="1997688" y="2573868"/>
                  <a:pt x="1286934" y="2573868"/>
                </a:cubicBezTo>
                <a:cubicBezTo>
                  <a:pt x="576180" y="2573868"/>
                  <a:pt x="0" y="1997688"/>
                  <a:pt x="0" y="1286934"/>
                </a:cubicBezTo>
                <a:cubicBezTo>
                  <a:pt x="0" y="576180"/>
                  <a:pt x="576180" y="0"/>
                  <a:pt x="1286934" y="0"/>
                </a:cubicBezTo>
                <a:close/>
              </a:path>
            </a:pathLst>
          </a:custGeom>
          <a:ln w="38100">
            <a:solidFill>
              <a:schemeClr val="accent3"/>
            </a:solidFill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9AA9A72-BC8E-BD4F-A286-8A80C9D24E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587489" y="2423615"/>
            <a:ext cx="1828800" cy="1828800"/>
          </a:xfrm>
          <a:custGeom>
            <a:avLst/>
            <a:gdLst>
              <a:gd name="connsiteX0" fmla="*/ 1286934 w 2573868"/>
              <a:gd name="connsiteY0" fmla="*/ 0 h 2573868"/>
              <a:gd name="connsiteX1" fmla="*/ 2573868 w 2573868"/>
              <a:gd name="connsiteY1" fmla="*/ 1286934 h 2573868"/>
              <a:gd name="connsiteX2" fmla="*/ 1286934 w 2573868"/>
              <a:gd name="connsiteY2" fmla="*/ 2573868 h 2573868"/>
              <a:gd name="connsiteX3" fmla="*/ 0 w 2573868"/>
              <a:gd name="connsiteY3" fmla="*/ 1286934 h 2573868"/>
              <a:gd name="connsiteX4" fmla="*/ 1286934 w 2573868"/>
              <a:gd name="connsiteY4" fmla="*/ 0 h 25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3868" h="2573868">
                <a:moveTo>
                  <a:pt x="1286934" y="0"/>
                </a:moveTo>
                <a:cubicBezTo>
                  <a:pt x="1997688" y="0"/>
                  <a:pt x="2573868" y="576180"/>
                  <a:pt x="2573868" y="1286934"/>
                </a:cubicBezTo>
                <a:cubicBezTo>
                  <a:pt x="2573868" y="1997688"/>
                  <a:pt x="1997688" y="2573868"/>
                  <a:pt x="1286934" y="2573868"/>
                </a:cubicBezTo>
                <a:cubicBezTo>
                  <a:pt x="576180" y="2573868"/>
                  <a:pt x="0" y="1997688"/>
                  <a:pt x="0" y="1286934"/>
                </a:cubicBezTo>
                <a:cubicBezTo>
                  <a:pt x="0" y="576180"/>
                  <a:pt x="576180" y="0"/>
                  <a:pt x="1286934" y="0"/>
                </a:cubicBezTo>
                <a:close/>
              </a:path>
            </a:pathLst>
          </a:custGeom>
          <a:ln w="38100">
            <a:solidFill>
              <a:schemeClr val="accent2"/>
            </a:solidFill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2856284-68AD-804E-8821-18677C6D4D1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46489" y="2423615"/>
            <a:ext cx="1828800" cy="1828800"/>
          </a:xfrm>
          <a:custGeom>
            <a:avLst/>
            <a:gdLst>
              <a:gd name="connsiteX0" fmla="*/ 1286934 w 2573868"/>
              <a:gd name="connsiteY0" fmla="*/ 0 h 2573868"/>
              <a:gd name="connsiteX1" fmla="*/ 2573868 w 2573868"/>
              <a:gd name="connsiteY1" fmla="*/ 1286934 h 2573868"/>
              <a:gd name="connsiteX2" fmla="*/ 1286934 w 2573868"/>
              <a:gd name="connsiteY2" fmla="*/ 2573868 h 2573868"/>
              <a:gd name="connsiteX3" fmla="*/ 0 w 2573868"/>
              <a:gd name="connsiteY3" fmla="*/ 1286934 h 2573868"/>
              <a:gd name="connsiteX4" fmla="*/ 1286934 w 2573868"/>
              <a:gd name="connsiteY4" fmla="*/ 0 h 25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3868" h="2573868">
                <a:moveTo>
                  <a:pt x="1286934" y="0"/>
                </a:moveTo>
                <a:cubicBezTo>
                  <a:pt x="1997688" y="0"/>
                  <a:pt x="2573868" y="576180"/>
                  <a:pt x="2573868" y="1286934"/>
                </a:cubicBezTo>
                <a:cubicBezTo>
                  <a:pt x="2573868" y="1997688"/>
                  <a:pt x="1997688" y="2573868"/>
                  <a:pt x="1286934" y="2573868"/>
                </a:cubicBezTo>
                <a:cubicBezTo>
                  <a:pt x="576180" y="2573868"/>
                  <a:pt x="0" y="1997688"/>
                  <a:pt x="0" y="1286934"/>
                </a:cubicBezTo>
                <a:cubicBezTo>
                  <a:pt x="0" y="576180"/>
                  <a:pt x="576180" y="0"/>
                  <a:pt x="1286934" y="0"/>
                </a:cubicBezTo>
                <a:close/>
              </a:path>
            </a:pathLst>
          </a:custGeom>
          <a:ln w="38100">
            <a:solidFill>
              <a:schemeClr val="accent6"/>
            </a:solidFill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6C142F6-ED7B-D64A-80CA-EF151F7ADD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05490" y="2423615"/>
            <a:ext cx="1828800" cy="1828800"/>
          </a:xfrm>
          <a:custGeom>
            <a:avLst/>
            <a:gdLst>
              <a:gd name="connsiteX0" fmla="*/ 1286934 w 2573868"/>
              <a:gd name="connsiteY0" fmla="*/ 0 h 2573868"/>
              <a:gd name="connsiteX1" fmla="*/ 2573868 w 2573868"/>
              <a:gd name="connsiteY1" fmla="*/ 1286934 h 2573868"/>
              <a:gd name="connsiteX2" fmla="*/ 1286934 w 2573868"/>
              <a:gd name="connsiteY2" fmla="*/ 2573868 h 2573868"/>
              <a:gd name="connsiteX3" fmla="*/ 0 w 2573868"/>
              <a:gd name="connsiteY3" fmla="*/ 1286934 h 2573868"/>
              <a:gd name="connsiteX4" fmla="*/ 1286934 w 2573868"/>
              <a:gd name="connsiteY4" fmla="*/ 0 h 257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3868" h="2573868">
                <a:moveTo>
                  <a:pt x="1286934" y="0"/>
                </a:moveTo>
                <a:cubicBezTo>
                  <a:pt x="1997688" y="0"/>
                  <a:pt x="2573868" y="576180"/>
                  <a:pt x="2573868" y="1286934"/>
                </a:cubicBezTo>
                <a:cubicBezTo>
                  <a:pt x="2573868" y="1997688"/>
                  <a:pt x="1997688" y="2573868"/>
                  <a:pt x="1286934" y="2573868"/>
                </a:cubicBezTo>
                <a:cubicBezTo>
                  <a:pt x="576180" y="2573868"/>
                  <a:pt x="0" y="1997688"/>
                  <a:pt x="0" y="1286934"/>
                </a:cubicBezTo>
                <a:cubicBezTo>
                  <a:pt x="0" y="576180"/>
                  <a:pt x="576180" y="0"/>
                  <a:pt x="1286934" y="0"/>
                </a:cubicBezTo>
                <a:close/>
              </a:path>
            </a:pathLst>
          </a:custGeom>
          <a:ln w="38100">
            <a:solidFill>
              <a:schemeClr val="accent4"/>
            </a:solidFill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EEF8041F-E795-36EB-F262-406DA1B9007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994389" y="4434913"/>
            <a:ext cx="1650999" cy="415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 algn="ctr">
              <a:spcBef>
                <a:spcPts val="0"/>
              </a:spcBef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AAA8538-A711-0ECB-0D3E-9D7FAC19811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835389" y="4434913"/>
            <a:ext cx="1650999" cy="415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 algn="ctr">
              <a:spcBef>
                <a:spcPts val="0"/>
              </a:spcBef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AFE6BAB-2618-1D10-ADF5-1B72B87F834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676389" y="4434913"/>
            <a:ext cx="1650999" cy="415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 algn="ctr">
              <a:spcBef>
                <a:spcPts val="0"/>
              </a:spcBef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1E202F2-03DD-44C6-20FE-5C9914C6DB0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17389" y="4434913"/>
            <a:ext cx="1650999" cy="415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 algn="ctr">
              <a:spcBef>
                <a:spcPts val="0"/>
              </a:spcBef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4" name="Title 7">
            <a:extLst>
              <a:ext uri="{FF2B5EF4-FFF2-40B4-BE49-F238E27FC236}">
                <a16:creationId xmlns:a16="http://schemas.microsoft.com/office/drawing/2014/main" id="{64131EFF-6D64-4DAC-D878-557669A88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184" y="1270373"/>
            <a:ext cx="8485632" cy="868050"/>
          </a:xfrm>
          <a:prstGeom prst="rect">
            <a:avLst/>
          </a:prstGeom>
        </p:spPr>
        <p:txBody>
          <a:bodyPr/>
          <a:lstStyle>
            <a:lvl1pPr algn="ctr">
              <a:defRPr sz="27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49098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0CE8E176-5D73-3102-3BC5-05B89EE83541}"/>
              </a:ext>
            </a:extLst>
          </p:cNvPr>
          <p:cNvGrpSpPr/>
          <p:nvPr userDrawn="1"/>
        </p:nvGrpSpPr>
        <p:grpSpPr>
          <a:xfrm>
            <a:off x="896037" y="5457824"/>
            <a:ext cx="8247963" cy="1400175"/>
            <a:chOff x="3944037" y="5457825"/>
            <a:chExt cx="8247963" cy="1400175"/>
          </a:xfrm>
        </p:grpSpPr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8C8D0C99-788D-73D8-32BD-924F6A8F3BDC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DCEA4B58-9FAE-3AB6-4E8A-99BB9B3545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21995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90" r:id="rId2"/>
    <p:sldLayoutId id="2147483691" r:id="rId3"/>
    <p:sldLayoutId id="2147483662" r:id="rId4"/>
    <p:sldLayoutId id="2147483692" r:id="rId5"/>
    <p:sldLayoutId id="2147483693" r:id="rId6"/>
    <p:sldLayoutId id="2147483694" r:id="rId7"/>
    <p:sldLayoutId id="2147483666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image" Target="../media/image18.jpg"/><Relationship Id="rId7" Type="http://schemas.openxmlformats.org/officeDocument/2006/relationships/image" Target="../media/image20.emf"/><Relationship Id="rId12" Type="http://schemas.openxmlformats.org/officeDocument/2006/relationships/image" Target="../media/image25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9.emf"/><Relationship Id="rId11" Type="http://schemas.openxmlformats.org/officeDocument/2006/relationships/image" Target="../media/image24.emf"/><Relationship Id="rId5" Type="http://schemas.openxmlformats.org/officeDocument/2006/relationships/image" Target="../media/image2.emf"/><Relationship Id="rId10" Type="http://schemas.openxmlformats.org/officeDocument/2006/relationships/image" Target="../media/image23.emf"/><Relationship Id="rId4" Type="http://schemas.openxmlformats.org/officeDocument/2006/relationships/image" Target="../media/image3.emf"/><Relationship Id="rId9" Type="http://schemas.openxmlformats.org/officeDocument/2006/relationships/image" Target="../media/image2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emf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.emf"/><Relationship Id="rId5" Type="http://schemas.openxmlformats.org/officeDocument/2006/relationships/image" Target="../media/image14.svg"/><Relationship Id="rId4" Type="http://schemas.openxmlformats.org/officeDocument/2006/relationships/image" Target="../media/image13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.emf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BEC60B4-A413-C345-BC0A-A9F630F090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214" y="1091989"/>
            <a:ext cx="360747" cy="165589"/>
          </a:xfrm>
          <a:prstGeom prst="rect">
            <a:avLst/>
          </a:prstGeom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2DBC94E3-E11E-EDA1-5E68-06CC21EC9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621" y="1285704"/>
            <a:ext cx="6912553" cy="1315415"/>
          </a:xfrm>
        </p:spPr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14" name="Subtitle 13">
            <a:extLst>
              <a:ext uri="{FF2B5EF4-FFF2-40B4-BE49-F238E27FC236}">
                <a16:creationId xmlns:a16="http://schemas.microsoft.com/office/drawing/2014/main" id="{0BEDD84A-38B5-17D2-0C62-8C03304C25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7897" y="2191110"/>
            <a:ext cx="6858000" cy="973354"/>
          </a:xfrm>
        </p:spPr>
        <p:txBody>
          <a:bodyPr/>
          <a:lstStyle/>
          <a:p>
            <a:r>
              <a:rPr lang="en-US" dirty="0"/>
              <a:t>Subtitle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33B69C7-4B9C-2176-39FB-AA8E2F5906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30621" y="5359940"/>
            <a:ext cx="3122438" cy="973355"/>
          </a:xfrm>
        </p:spPr>
        <p:txBody>
          <a:bodyPr/>
          <a:lstStyle/>
          <a:p>
            <a:r>
              <a:rPr lang="en-US" dirty="0"/>
              <a:t>Presenter Name</a:t>
            </a:r>
          </a:p>
          <a:p>
            <a:r>
              <a:rPr lang="en-US" dirty="0"/>
              <a:t>00/00/00</a:t>
            </a:r>
          </a:p>
        </p:txBody>
      </p:sp>
    </p:spTree>
    <p:extLst>
      <p:ext uri="{BB962C8B-B14F-4D97-AF65-F5344CB8AC3E}">
        <p14:creationId xmlns:p14="http://schemas.microsoft.com/office/powerpoint/2010/main" val="36782396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A7E0D421-1CD2-464B-B45F-426C221DF4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1627" y="514342"/>
            <a:ext cx="360747" cy="165589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53B11A6-3861-E638-9672-994E3360E8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Goes Here 6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7F503F96-7D72-3B28-F4FC-5784F07FCF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01.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692C5FB6-7D30-E544-5D58-1205F3E9589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 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B39E7680-BDC6-0C56-0945-58864CEA15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02.</a:t>
            </a: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3DEB27F9-B91C-8D81-ED03-40B3902CDAE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03.</a:t>
            </a:r>
          </a:p>
        </p:txBody>
      </p: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DE889F7F-0EFC-7CDC-839C-A337F9112DF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 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3E7A7E48-2EEB-93D5-AB02-938AA9E16B8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 </a:t>
            </a:r>
          </a:p>
        </p:txBody>
      </p:sp>
      <p:sp>
        <p:nvSpPr>
          <p:cNvPr id="46" name="Text Placeholder 45">
            <a:extLst>
              <a:ext uri="{FF2B5EF4-FFF2-40B4-BE49-F238E27FC236}">
                <a16:creationId xmlns:a16="http://schemas.microsoft.com/office/drawing/2014/main" id="{354F15EE-48D5-D6D8-B6E1-FD98788BC0D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04.</a:t>
            </a:r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0245291C-F29B-A40C-EEE3-625B5E5952E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 </a:t>
            </a:r>
          </a:p>
        </p:txBody>
      </p:sp>
      <p:sp>
        <p:nvSpPr>
          <p:cNvPr id="48" name="Text Placeholder 47">
            <a:extLst>
              <a:ext uri="{FF2B5EF4-FFF2-40B4-BE49-F238E27FC236}">
                <a16:creationId xmlns:a16="http://schemas.microsoft.com/office/drawing/2014/main" id="{35A49DA5-C87D-BC2C-078E-C6FD5017C99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05.</a:t>
            </a:r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77A49D51-43DF-508A-59A9-1184B664CBF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>
            <a:normAutofit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 </a:t>
            </a:r>
          </a:p>
        </p:txBody>
      </p: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161B0BAC-9CE4-9B3C-FB9D-580B14A56F3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06.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9D80DCB0-5745-61EC-BC6F-D49F492D1909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07.</a:t>
            </a:r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71F15C89-B11C-E27C-8E06-6F9F8EA5AA3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>
            <a:normAutofit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 </a:t>
            </a:r>
          </a:p>
          <a:p>
            <a:endParaRPr lang="en-US" dirty="0"/>
          </a:p>
        </p:txBody>
      </p:sp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F8497BD0-230C-5DDA-AFAD-63D8FD840150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>
            <a:normAutofit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 </a:t>
            </a:r>
          </a:p>
          <a:p>
            <a:endParaRPr lang="en-US" dirty="0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FDF086EB-9354-8CD8-027C-071FC10C71A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08.</a:t>
            </a:r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4C7B9ED9-8BB7-F984-31E5-1BD620735B3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>
            <a:normAutofit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8517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B9DB5D-E956-E17B-AF66-541705363FE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08903" y="1127477"/>
            <a:ext cx="1987772" cy="4471693"/>
          </a:xfrm>
        </p:spPr>
        <p:txBody>
          <a:bodyPr>
            <a:norm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350" dirty="0"/>
              <a:t>Lorem Ipsum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350" dirty="0"/>
              <a:t>Lorem Ipsum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350" dirty="0"/>
              <a:t>Lorem Ipsum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350" dirty="0"/>
              <a:t>Lorem Ipsum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350" dirty="0"/>
              <a:t>Lorem Ipsum</a:t>
            </a:r>
          </a:p>
          <a:p>
            <a:endParaRPr lang="en-US" sz="135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2604C0D-0BC7-E0B3-DD78-1889D70E4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325" y="534187"/>
            <a:ext cx="5627450" cy="593290"/>
          </a:xfrm>
        </p:spPr>
        <p:txBody>
          <a:bodyPr>
            <a:normAutofit/>
          </a:bodyPr>
          <a:lstStyle/>
          <a:p>
            <a:r>
              <a:rPr lang="en-US" dirty="0"/>
              <a:t>Title Goes Here 7</a:t>
            </a:r>
          </a:p>
        </p:txBody>
      </p:sp>
      <p:graphicFrame>
        <p:nvGraphicFramePr>
          <p:cNvPr id="2" name="Chart 1" descr="pie chart place holder">
            <a:extLst>
              <a:ext uri="{FF2B5EF4-FFF2-40B4-BE49-F238E27FC236}">
                <a16:creationId xmlns:a16="http://schemas.microsoft.com/office/drawing/2014/main" id="{A8C24C66-D86D-404A-944C-271E6B4D07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8903388"/>
              </p:ext>
            </p:extLst>
          </p:nvPr>
        </p:nvGraphicFramePr>
        <p:xfrm>
          <a:off x="157010" y="1376330"/>
          <a:ext cx="5627450" cy="439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2E608318-1D83-1C4C-94C9-19E7E3345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782" y="421630"/>
            <a:ext cx="230637" cy="105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600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Placeholder 25" descr="image of UCR Native American Garden at night, with HUB and bell tower in the background">
            <a:extLst>
              <a:ext uri="{FF2B5EF4-FFF2-40B4-BE49-F238E27FC236}">
                <a16:creationId xmlns:a16="http://schemas.microsoft.com/office/drawing/2014/main" id="{B3079C6C-2DE1-324C-9E94-5BDBFEFBF27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l="12471" r="12471"/>
          <a:stretch/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B037FB03-192C-668F-02EA-2DFF7A9AC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Questions?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F56B37-BFED-4590-106B-9245F55E3D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9740" y="3409881"/>
            <a:ext cx="1672828" cy="2553684"/>
          </a:xfrm>
        </p:spPr>
        <p:txBody>
          <a:bodyPr/>
          <a:lstStyle/>
          <a:p>
            <a:r>
              <a:rPr lang="en-US" dirty="0"/>
              <a:t>@</a:t>
            </a:r>
            <a:r>
              <a:rPr lang="en-US" dirty="0" err="1"/>
              <a:t>ucriverside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D46102-E695-1289-BCF4-80E25778BB5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40BDFEE-A00C-AFC8-E207-895C351147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103" y="856073"/>
            <a:ext cx="230637" cy="105866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98DA62EE-D8D7-9EC3-37A6-BC41DE547514}"/>
              </a:ext>
            </a:extLst>
          </p:cNvPr>
          <p:cNvGrpSpPr/>
          <p:nvPr/>
        </p:nvGrpSpPr>
        <p:grpSpPr>
          <a:xfrm>
            <a:off x="896037" y="5457824"/>
            <a:ext cx="8247963" cy="1400175"/>
            <a:chOff x="3944037" y="5457825"/>
            <a:chExt cx="8247963" cy="1400175"/>
          </a:xfrm>
        </p:grpSpPr>
        <p:sp>
          <p:nvSpPr>
            <p:cNvPr id="16" name="Right Triangle 15">
              <a:extLst>
                <a:ext uri="{FF2B5EF4-FFF2-40B4-BE49-F238E27FC236}">
                  <a16:creationId xmlns:a16="http://schemas.microsoft.com/office/drawing/2014/main" id="{90A4E60A-D7B4-470F-71E9-9DBCD4B7D080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4BB8087-9036-0DB6-FCA0-62CDB1020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680C76C-B343-DF20-0D36-50A4F056C066}"/>
              </a:ext>
            </a:extLst>
          </p:cNvPr>
          <p:cNvGrpSpPr/>
          <p:nvPr/>
        </p:nvGrpSpPr>
        <p:grpSpPr>
          <a:xfrm>
            <a:off x="561650" y="3533410"/>
            <a:ext cx="228600" cy="2440665"/>
            <a:chOff x="859004" y="3540558"/>
            <a:chExt cx="228600" cy="2440665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2DB60063-BBEA-CA57-768A-B7C501CDF80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59004" y="3540558"/>
              <a:ext cx="228600" cy="228600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13A77C51-9383-97C3-CA48-BA59314F4DF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59004" y="3909235"/>
              <a:ext cx="228600" cy="22860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507F5C80-7BF4-FB1A-99E3-58705A4671A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59004" y="4277912"/>
              <a:ext cx="228600" cy="228600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2CCCEFF5-A253-CD1B-4EC4-69B1C5EC6BF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59004" y="4646589"/>
              <a:ext cx="228600" cy="228600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41DC23DC-6F07-D9F4-B7E7-4A90F09615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59004" y="5015267"/>
              <a:ext cx="228600" cy="228600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F90C6966-1D39-03A3-768B-3A20432C2D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59004" y="5383945"/>
              <a:ext cx="228600" cy="228600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FE6A655F-8BF5-20CD-9408-071143C158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59004" y="5752623"/>
              <a:ext cx="228600" cy="228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30540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43AA83C-8A23-AA4A-A11F-DF2EF4879F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</a:blip>
          <a:srcRect l="5085" r="13475" b="1116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8EE8845A-34EC-1C3B-5851-5AEC001434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Section Title 1</a:t>
            </a:r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id="{5F375584-D134-40D9-2018-78D0682AD6B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Subtitle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B9B61AD-CC6F-9495-7BE8-890C6E070F09}"/>
              </a:ext>
            </a:extLst>
          </p:cNvPr>
          <p:cNvGrpSpPr/>
          <p:nvPr/>
        </p:nvGrpSpPr>
        <p:grpSpPr>
          <a:xfrm>
            <a:off x="896037" y="5457824"/>
            <a:ext cx="8247963" cy="1400175"/>
            <a:chOff x="3944037" y="5457825"/>
            <a:chExt cx="8247963" cy="1400175"/>
          </a:xfrm>
        </p:grpSpPr>
        <p:sp>
          <p:nvSpPr>
            <p:cNvPr id="3" name="Right Triangle 2">
              <a:extLst>
                <a:ext uri="{FF2B5EF4-FFF2-40B4-BE49-F238E27FC236}">
                  <a16:creationId xmlns:a16="http://schemas.microsoft.com/office/drawing/2014/main" id="{4ACF09B5-3EB6-DF89-4B55-7C575930D3FD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DC67D3F0-B78D-770D-0F2C-319FC515DA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91EFC07F-F67C-3E4E-A95A-747BB93C4C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1627" y="2594373"/>
            <a:ext cx="360747" cy="165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3697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B84E639C-94A4-91E7-913A-03458F875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Goes Here 1</a:t>
            </a:r>
          </a:p>
        </p:txBody>
      </p:sp>
      <p:pic>
        <p:nvPicPr>
          <p:cNvPr id="8" name="Picture Placeholder 7" descr="image of student browsing library stacks">
            <a:extLst>
              <a:ext uri="{FF2B5EF4-FFF2-40B4-BE49-F238E27FC236}">
                <a16:creationId xmlns:a16="http://schemas.microsoft.com/office/drawing/2014/main" id="{2E45EF67-4449-8645-99D5-679177C02A4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591" r="12591"/>
          <a:stretch/>
        </p:blipFill>
        <p:spPr/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EF15EED-CF3A-6E8E-EEBE-56448C4C76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8274" y="1648618"/>
            <a:ext cx="4020788" cy="3560763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CF4FBD2-4D4F-5A07-FFE3-6ACD153B1754}"/>
              </a:ext>
            </a:extLst>
          </p:cNvPr>
          <p:cNvGrpSpPr/>
          <p:nvPr/>
        </p:nvGrpSpPr>
        <p:grpSpPr>
          <a:xfrm>
            <a:off x="896037" y="5457824"/>
            <a:ext cx="8247963" cy="1400175"/>
            <a:chOff x="3944037" y="5457825"/>
            <a:chExt cx="8247963" cy="1400175"/>
          </a:xfrm>
        </p:grpSpPr>
        <p:sp>
          <p:nvSpPr>
            <p:cNvPr id="4" name="Right Triangle 3">
              <a:extLst>
                <a:ext uri="{FF2B5EF4-FFF2-40B4-BE49-F238E27FC236}">
                  <a16:creationId xmlns:a16="http://schemas.microsoft.com/office/drawing/2014/main" id="{BB67B9C5-3996-3908-599A-BB00E50F1978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A17AAAF-48B4-E7CF-003A-62EAE42ACA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6223CF3A-A5D7-6341-AD7E-9098BD7878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238" y="842690"/>
            <a:ext cx="230637" cy="105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137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image of student browsing library stacks">
            <a:extLst>
              <a:ext uri="{FF2B5EF4-FFF2-40B4-BE49-F238E27FC236}">
                <a16:creationId xmlns:a16="http://schemas.microsoft.com/office/drawing/2014/main" id="{63B7A1AC-20E8-9644-9C9C-B4D71070802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604" r="12604"/>
          <a:stretch/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EB71B266-F8EE-7291-2EFA-1E864C4DAF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Goes Here 2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1B610AB-3894-65D7-2981-B336BE5F022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93920" y="1557540"/>
            <a:ext cx="3986980" cy="3560763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49DCA33-8CEB-D91A-D2A4-A38999B124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991" y="777570"/>
            <a:ext cx="230637" cy="105866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20D86A0F-8492-94F4-F312-60B7CC22367B}"/>
              </a:ext>
            </a:extLst>
          </p:cNvPr>
          <p:cNvGrpSpPr/>
          <p:nvPr/>
        </p:nvGrpSpPr>
        <p:grpSpPr>
          <a:xfrm>
            <a:off x="896037" y="5457824"/>
            <a:ext cx="8247963" cy="1400175"/>
            <a:chOff x="3944037" y="5457825"/>
            <a:chExt cx="8247963" cy="1400175"/>
          </a:xfrm>
        </p:grpSpPr>
        <p:sp>
          <p:nvSpPr>
            <p:cNvPr id="4" name="Right Triangle 3">
              <a:extLst>
                <a:ext uri="{FF2B5EF4-FFF2-40B4-BE49-F238E27FC236}">
                  <a16:creationId xmlns:a16="http://schemas.microsoft.com/office/drawing/2014/main" id="{CD6E8F53-7000-7C5F-5E62-148FAAF3A521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2AFC48E-5943-82D6-49C7-EB721FD68EE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192205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image of students descending stairs in SSC building">
            <a:extLst>
              <a:ext uri="{FF2B5EF4-FFF2-40B4-BE49-F238E27FC236}">
                <a16:creationId xmlns:a16="http://schemas.microsoft.com/office/drawing/2014/main" id="{D7CF3B48-100E-994A-8116-9476D4D0543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l="12488" r="12488"/>
          <a:stretch/>
        </p:blipFill>
        <p:spPr/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948C018-675F-66E4-DD91-4B6F73450F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17688" y="1607661"/>
            <a:ext cx="3751334" cy="315955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4EFC85F-A508-9A7F-BAFC-574910A0A5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Goes Here 3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0991EFC-BB2A-584A-A61B-06382E1BA1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6912" y="811190"/>
            <a:ext cx="230637" cy="105866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A97352FC-3D9A-14AA-F3AB-7BE5C390844C}"/>
              </a:ext>
            </a:extLst>
          </p:cNvPr>
          <p:cNvGrpSpPr/>
          <p:nvPr/>
        </p:nvGrpSpPr>
        <p:grpSpPr>
          <a:xfrm>
            <a:off x="896037" y="5457824"/>
            <a:ext cx="8247963" cy="1400175"/>
            <a:chOff x="3944037" y="5457825"/>
            <a:chExt cx="8247963" cy="1400175"/>
          </a:xfrm>
        </p:grpSpPr>
        <p:sp>
          <p:nvSpPr>
            <p:cNvPr id="7" name="Right Triangle 6">
              <a:extLst>
                <a:ext uri="{FF2B5EF4-FFF2-40B4-BE49-F238E27FC236}">
                  <a16:creationId xmlns:a16="http://schemas.microsoft.com/office/drawing/2014/main" id="{6FC0AA5D-6674-9493-4E46-8DDDAE98ACB0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685D62D-9D96-FBA3-EE3E-E62ED47A53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4219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43AA83C-8A23-AA4A-A11F-DF2EF4879F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rcRect t="-1072" r="11141" b="-1"/>
          <a:stretch>
            <a:fillRect/>
          </a:stretch>
        </p:blipFill>
        <p:spPr>
          <a:xfrm>
            <a:off x="0" y="-73572"/>
            <a:ext cx="9144000" cy="6931572"/>
          </a:xfrm>
          <a:prstGeom prst="rect">
            <a:avLst/>
          </a:prstGeom>
        </p:spPr>
      </p:pic>
      <p:sp>
        <p:nvSpPr>
          <p:cNvPr id="14" name="Title 13">
            <a:extLst>
              <a:ext uri="{FF2B5EF4-FFF2-40B4-BE49-F238E27FC236}">
                <a16:creationId xmlns:a16="http://schemas.microsoft.com/office/drawing/2014/main" id="{2B71491C-3A30-3BD8-D2AD-34DF78BB61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Section Title 2</a:t>
            </a:r>
          </a:p>
        </p:txBody>
      </p:sp>
      <p:sp>
        <p:nvSpPr>
          <p:cNvPr id="15" name="Subtitle 14">
            <a:extLst>
              <a:ext uri="{FF2B5EF4-FFF2-40B4-BE49-F238E27FC236}">
                <a16:creationId xmlns:a16="http://schemas.microsoft.com/office/drawing/2014/main" id="{FA691435-1401-774B-EB05-EC866207F00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Subtitle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32DF463-7C4B-651F-F0D2-0AEE270DF56C}"/>
              </a:ext>
            </a:extLst>
          </p:cNvPr>
          <p:cNvGrpSpPr/>
          <p:nvPr/>
        </p:nvGrpSpPr>
        <p:grpSpPr>
          <a:xfrm>
            <a:off x="896037" y="5457824"/>
            <a:ext cx="8247963" cy="1400175"/>
            <a:chOff x="3944037" y="5457825"/>
            <a:chExt cx="8247963" cy="1400175"/>
          </a:xfrm>
        </p:grpSpPr>
        <p:sp>
          <p:nvSpPr>
            <p:cNvPr id="3" name="Right Triangle 2">
              <a:extLst>
                <a:ext uri="{FF2B5EF4-FFF2-40B4-BE49-F238E27FC236}">
                  <a16:creationId xmlns:a16="http://schemas.microsoft.com/office/drawing/2014/main" id="{6457208E-7D28-DF23-1EFD-9699ABA9D304}"/>
                </a:ext>
              </a:extLst>
            </p:cNvPr>
            <p:cNvSpPr/>
            <p:nvPr/>
          </p:nvSpPr>
          <p:spPr>
            <a:xfrm flipH="1">
              <a:off x="3944037" y="5457825"/>
              <a:ext cx="8247963" cy="140017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956F65A-B294-1FE6-6ABA-62A09A28B0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79488" y="6123522"/>
              <a:ext cx="1349412" cy="411480"/>
            </a:xfrm>
            <a:prstGeom prst="rect">
              <a:avLst/>
            </a:prstGeom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ACDE8171-1D64-2C94-20DA-D8C6A7DE5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1627" y="2594373"/>
            <a:ext cx="360747" cy="165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4670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 descr="Man wearing turtleneck">
            <a:extLst>
              <a:ext uri="{FF2B5EF4-FFF2-40B4-BE49-F238E27FC236}">
                <a16:creationId xmlns:a16="http://schemas.microsoft.com/office/drawing/2014/main" id="{C3AB8083-A9A0-7EE4-9E4C-B0EE0716A4B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2069" r="21265"/>
          <a:stretch>
            <a:fillRect/>
          </a:stretch>
        </p:blipFill>
        <p:spPr>
          <a:xfrm>
            <a:off x="428489" y="2423615"/>
            <a:ext cx="1828800" cy="1828800"/>
          </a:xfrm>
        </p:spPr>
      </p:pic>
      <p:pic>
        <p:nvPicPr>
          <p:cNvPr id="24" name="Picture Placeholder 23" descr="Portrait of woman smiling">
            <a:extLst>
              <a:ext uri="{FF2B5EF4-FFF2-40B4-BE49-F238E27FC236}">
                <a16:creationId xmlns:a16="http://schemas.microsoft.com/office/drawing/2014/main" id="{785E5A8C-45F1-C7BE-D64E-6B433E49E21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/>
          <a:srcRect l="17095" t="10583" r="23265"/>
          <a:stretch>
            <a:fillRect/>
          </a:stretch>
        </p:blipFill>
        <p:spPr>
          <a:xfrm>
            <a:off x="2587489" y="2423615"/>
            <a:ext cx="1828800" cy="1828800"/>
          </a:xfrm>
        </p:spPr>
      </p:pic>
      <p:pic>
        <p:nvPicPr>
          <p:cNvPr id="27" name="Picture Placeholder 26" descr="Woman wearing a black scarf">
            <a:extLst>
              <a:ext uri="{FF2B5EF4-FFF2-40B4-BE49-F238E27FC236}">
                <a16:creationId xmlns:a16="http://schemas.microsoft.com/office/drawing/2014/main" id="{DBE04C0A-93A1-A091-70EF-F0058375206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/>
          <a:srcRect l="32809" t="25181" r="32809" b="23243"/>
          <a:stretch>
            <a:fillRect/>
          </a:stretch>
        </p:blipFill>
        <p:spPr>
          <a:xfrm>
            <a:off x="4746489" y="2423615"/>
            <a:ext cx="1828800" cy="1828800"/>
          </a:xfrm>
        </p:spPr>
      </p:pic>
      <p:pic>
        <p:nvPicPr>
          <p:cNvPr id="31" name="Picture Placeholder 30" descr="Portrait of businessman">
            <a:extLst>
              <a:ext uri="{FF2B5EF4-FFF2-40B4-BE49-F238E27FC236}">
                <a16:creationId xmlns:a16="http://schemas.microsoft.com/office/drawing/2014/main" id="{2923E8E7-DFE7-A07E-2E6F-F9F08A8CC82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/>
          <a:srcRect l="10363" t="27102" r="49589" b="12826"/>
          <a:stretch>
            <a:fillRect/>
          </a:stretch>
        </p:blipFill>
        <p:spPr>
          <a:xfrm>
            <a:off x="6905490" y="2423615"/>
            <a:ext cx="1828800" cy="1828800"/>
          </a:xfr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ACFDCFB-F2C8-4D78-84D6-E24D32B63B8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noFill/>
        </p:spPr>
        <p:txBody>
          <a:bodyPr/>
          <a:lstStyle/>
          <a:p>
            <a:r>
              <a:rPr lang="en-US" dirty="0"/>
              <a:t>Name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273C23-8413-9EFC-BF15-D66373F27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62555"/>
            <a:ext cx="9144000" cy="868050"/>
          </a:xfrm>
        </p:spPr>
        <p:txBody>
          <a:bodyPr/>
          <a:lstStyle/>
          <a:p>
            <a:r>
              <a:rPr lang="en-US" dirty="0"/>
              <a:t>Title Goes Here 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39E884-BE73-2666-E841-753C41A8907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dirty="0"/>
              <a:t>Name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62729B-2173-6563-CFF1-D270D2C865A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dirty="0"/>
              <a:t>Name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4C01635-38E9-EEE1-C736-357A7CD6F0F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dirty="0"/>
              <a:t>Name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27C563C-E36F-8848-B759-5921C6C09D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85742" y="896966"/>
            <a:ext cx="360747" cy="165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7454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>
            <a:extLst>
              <a:ext uri="{FF2B5EF4-FFF2-40B4-BE49-F238E27FC236}">
                <a16:creationId xmlns:a16="http://schemas.microsoft.com/office/drawing/2014/main" id="{51ECAA15-4225-C26E-52DC-A26309EA0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Goes Here 5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E2ABD4D4-8273-0011-3E48-8F44394856A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E670FDA8-E8C5-0717-632D-9562527F6C8A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  <a:p>
            <a:endParaRPr lang="en-US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9A406A66-1760-3182-0352-4DF6D5E0A55A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  <a:p>
            <a:endParaRPr lang="en-US" dirty="0"/>
          </a:p>
        </p:txBody>
      </p:sp>
      <p:pic>
        <p:nvPicPr>
          <p:cNvPr id="33" name="Content Placeholder 32" descr="Brain in head outline">
            <a:extLst>
              <a:ext uri="{FF2B5EF4-FFF2-40B4-BE49-F238E27FC236}">
                <a16:creationId xmlns:a16="http://schemas.microsoft.com/office/drawing/2014/main" id="{B507F054-1107-1716-59EB-C96B01633EC1}"/>
              </a:ext>
            </a:extLst>
          </p:cNvPr>
          <p:cNvPicPr>
            <a:picLocks noGrp="1" noChangeAspect="1"/>
          </p:cNvPicPr>
          <p:nvPr>
            <p:ph sz="quarter" idx="31"/>
          </p:nvPr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8886" y="2521527"/>
            <a:ext cx="1575101" cy="1575101"/>
          </a:xfrm>
        </p:spPr>
      </p:pic>
      <p:pic>
        <p:nvPicPr>
          <p:cNvPr id="19" name="Graphic 18" descr="Grain outline">
            <a:extLst>
              <a:ext uri="{FF2B5EF4-FFF2-40B4-BE49-F238E27FC236}">
                <a16:creationId xmlns:a16="http://schemas.microsoft.com/office/drawing/2014/main" id="{685D7BF6-19FA-D84B-B714-A0FD3FB851A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65703" y="2563290"/>
            <a:ext cx="1431533" cy="1431533"/>
          </a:xfrm>
          <a:prstGeom prst="rect">
            <a:avLst/>
          </a:prstGeom>
        </p:spPr>
      </p:pic>
      <p:pic>
        <p:nvPicPr>
          <p:cNvPr id="21" name="Graphic 20" descr="Group outline">
            <a:extLst>
              <a:ext uri="{FF2B5EF4-FFF2-40B4-BE49-F238E27FC236}">
                <a16:creationId xmlns:a16="http://schemas.microsoft.com/office/drawing/2014/main" id="{831ADF0C-40A2-3343-8D0D-B16FB6E2883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00014" y="2433740"/>
            <a:ext cx="1690632" cy="16906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7C563C-E36F-8848-B759-5921C6C09D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91626" y="1104784"/>
            <a:ext cx="360747" cy="165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3624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DAD1FB5E-5D9B-F7F4-B3DD-60ADD9BE7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934A5DDC-C2F0-34FF-9F10-ED264A018655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335577" y="3565331"/>
            <a:ext cx="2537460" cy="1076120"/>
          </a:xfrm>
        </p:spPr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22" name="Content Placeholder 21">
            <a:extLst>
              <a:ext uri="{FF2B5EF4-FFF2-40B4-BE49-F238E27FC236}">
                <a16:creationId xmlns:a16="http://schemas.microsoft.com/office/drawing/2014/main" id="{71078DD6-37A1-6629-CF65-3F49B56E8862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3299272" y="3565331"/>
            <a:ext cx="2537460" cy="1076117"/>
          </a:xfrm>
        </p:spPr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23" name="Content Placeholder 22">
            <a:extLst>
              <a:ext uri="{FF2B5EF4-FFF2-40B4-BE49-F238E27FC236}">
                <a16:creationId xmlns:a16="http://schemas.microsoft.com/office/drawing/2014/main" id="{72F99723-900E-79F8-6CAA-AF6E2AF40C60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6273358" y="3565328"/>
            <a:ext cx="2537460" cy="1076120"/>
          </a:xfrm>
        </p:spPr>
        <p:txBody>
          <a:bodyPr/>
          <a:lstStyle/>
          <a:p>
            <a:r>
              <a:rPr lang="en-US" dirty="0"/>
              <a:t>Lorem Ipsum</a:t>
            </a:r>
          </a:p>
        </p:txBody>
      </p:sp>
      <p:pic>
        <p:nvPicPr>
          <p:cNvPr id="5" name="Picture Placeholder 4" descr="image of students walking through the HUB courtyard, with the bell tower and UCR statue in the background.">
            <a:extLst>
              <a:ext uri="{FF2B5EF4-FFF2-40B4-BE49-F238E27FC236}">
                <a16:creationId xmlns:a16="http://schemas.microsoft.com/office/drawing/2014/main" id="{521CA874-A9C5-3023-1116-9DEA05BF6AAA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l="12648" r="12648"/>
          <a:stretch/>
        </p:blipFill>
        <p:spPr>
          <a:xfrm>
            <a:off x="335577" y="2340037"/>
            <a:ext cx="2537460" cy="1225296"/>
          </a:xfrm>
          <a:prstGeom prst="rect">
            <a:avLst/>
          </a:prstGeom>
        </p:spPr>
      </p:pic>
      <p:pic>
        <p:nvPicPr>
          <p:cNvPr id="6" name="Picture Placeholder 5" descr="image of students in the HUB sitting at a table and smiling. Two students are standing and high-fiving, ">
            <a:extLst>
              <a:ext uri="{FF2B5EF4-FFF2-40B4-BE49-F238E27FC236}">
                <a16:creationId xmlns:a16="http://schemas.microsoft.com/office/drawing/2014/main" id="{967CD2F8-B1A7-E0AE-98D0-4E7D6CD14A99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3"/>
          <a:srcRect l="12648" r="12648"/>
          <a:stretch/>
        </p:blipFill>
        <p:spPr>
          <a:xfrm>
            <a:off x="3299272" y="2340035"/>
            <a:ext cx="2537460" cy="1225296"/>
          </a:xfrm>
          <a:prstGeom prst="rect">
            <a:avLst/>
          </a:prstGeom>
        </p:spPr>
      </p:pic>
      <p:pic>
        <p:nvPicPr>
          <p:cNvPr id="9" name="Picture Placeholder 8" descr="image of professor giving a lecture in the round auditorium of the SSR.">
            <a:extLst>
              <a:ext uri="{FF2B5EF4-FFF2-40B4-BE49-F238E27FC236}">
                <a16:creationId xmlns:a16="http://schemas.microsoft.com/office/drawing/2014/main" id="{4CBB4C82-7514-9F87-CAEC-2F8A49385426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4"/>
          <a:srcRect l="12787" r="12787"/>
          <a:stretch/>
        </p:blipFill>
        <p:spPr>
          <a:xfrm>
            <a:off x="6273358" y="2340035"/>
            <a:ext cx="2537460" cy="122529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EC93EBA-8D3B-C242-B779-2B54E09560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87628" y="1104784"/>
            <a:ext cx="360747" cy="165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1574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UC RIverisd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3DA5"/>
      </a:accent1>
      <a:accent2>
        <a:srgbClr val="FEB71A"/>
      </a:accent2>
      <a:accent3>
        <a:srgbClr val="FF671F"/>
      </a:accent3>
      <a:accent4>
        <a:srgbClr val="009EE4"/>
      </a:accent4>
      <a:accent5>
        <a:srgbClr val="F9001B"/>
      </a:accent5>
      <a:accent6>
        <a:srgbClr val="5EC000"/>
      </a:accent6>
      <a:hlink>
        <a:srgbClr val="FF671F"/>
      </a:hlink>
      <a:folHlink>
        <a:srgbClr val="FBDB6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488</TotalTime>
  <Words>276</Words>
  <Application>Microsoft Macintosh PowerPoint</Application>
  <PresentationFormat>On-screen Show (4:3)</PresentationFormat>
  <Paragraphs>58</Paragraphs>
  <Slides>12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2013 - 2022 Theme</vt:lpstr>
      <vt:lpstr>Presentation Title</vt:lpstr>
      <vt:lpstr>Section Title 1</vt:lpstr>
      <vt:lpstr>Title Goes Here 1</vt:lpstr>
      <vt:lpstr>Title Goes Here 2</vt:lpstr>
      <vt:lpstr>Title Goes Here 3</vt:lpstr>
      <vt:lpstr>Section Title 2</vt:lpstr>
      <vt:lpstr>Title Goes Here 4</vt:lpstr>
      <vt:lpstr>Title Goes Here 5</vt:lpstr>
      <vt:lpstr>Title Goes Here</vt:lpstr>
      <vt:lpstr>Title Goes Here 6</vt:lpstr>
      <vt:lpstr>Title Goes Here 7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Denise Wolf</dc:creator>
  <cp:lastModifiedBy>Denise Wolf</cp:lastModifiedBy>
  <cp:revision>18</cp:revision>
  <dcterms:created xsi:type="dcterms:W3CDTF">2024-05-09T22:42:15Z</dcterms:created>
  <dcterms:modified xsi:type="dcterms:W3CDTF">2026-03-16T23:07:09Z</dcterms:modified>
</cp:coreProperties>
</file>